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Poppins"/>
      <p:regular r:id="rId29"/>
      <p:bold r:id="rId30"/>
      <p:italic r:id="rId31"/>
      <p:boldItalic r:id="rId32"/>
    </p:embeddedFont>
    <p:embeddedFont>
      <p:font typeface="Google Sans"/>
      <p:regular r:id="rId33"/>
      <p:bold r:id="rId34"/>
      <p:italic r:id="rId35"/>
      <p:boldItalic r:id="rId36"/>
    </p:embeddedFont>
    <p:embeddedFont>
      <p:font typeface="Google Sans Medium"/>
      <p:regular r:id="rId37"/>
      <p:bold r:id="rId38"/>
      <p:italic r:id="rId39"/>
      <p:boldItalic r:id="rId40"/>
    </p:embeddedFont>
    <p:embeddedFont>
      <p:font typeface="Pacifico"/>
      <p:regular r:id="rId41"/>
    </p:embeddedFont>
    <p:embeddedFont>
      <p:font typeface="Lexend"/>
      <p:regular r:id="rId42"/>
      <p:bold r:id="rId43"/>
    </p:embeddedFont>
    <p:embeddedFont>
      <p:font typeface="Karl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4.xml"/><Relationship Id="rId42" Type="http://schemas.openxmlformats.org/officeDocument/2006/relationships/font" Target="fonts/Lexend-regular.fntdata"/><Relationship Id="rId41" Type="http://schemas.openxmlformats.org/officeDocument/2006/relationships/font" Target="fonts/Pacifico-regular.fntdata"/><Relationship Id="rId22" Type="http://schemas.openxmlformats.org/officeDocument/2006/relationships/slide" Target="slides/slide16.xml"/><Relationship Id="rId44" Type="http://schemas.openxmlformats.org/officeDocument/2006/relationships/font" Target="fonts/Karla-regular.fntdata"/><Relationship Id="rId21" Type="http://schemas.openxmlformats.org/officeDocument/2006/relationships/slide" Target="slides/slide15.xml"/><Relationship Id="rId43" Type="http://schemas.openxmlformats.org/officeDocument/2006/relationships/font" Target="fonts/Lexend-bold.fntdata"/><Relationship Id="rId24" Type="http://schemas.openxmlformats.org/officeDocument/2006/relationships/slide" Target="slides/slide18.xml"/><Relationship Id="rId46" Type="http://schemas.openxmlformats.org/officeDocument/2006/relationships/font" Target="fonts/Karla-italic.fntdata"/><Relationship Id="rId23" Type="http://schemas.openxmlformats.org/officeDocument/2006/relationships/slide" Target="slides/slide17.xml"/><Relationship Id="rId45" Type="http://schemas.openxmlformats.org/officeDocument/2006/relationships/font" Target="fonts/Karl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47" Type="http://schemas.openxmlformats.org/officeDocument/2006/relationships/font" Target="fonts/Karla-boldItalic.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GoogleSans-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GoogleSans-italic.fntdata"/><Relationship Id="rId12" Type="http://schemas.openxmlformats.org/officeDocument/2006/relationships/slide" Target="slides/slide6.xml"/><Relationship Id="rId34" Type="http://schemas.openxmlformats.org/officeDocument/2006/relationships/font" Target="fonts/GoogleSans-bold.fntdata"/><Relationship Id="rId15" Type="http://schemas.openxmlformats.org/officeDocument/2006/relationships/slide" Target="slides/slide9.xml"/><Relationship Id="rId37" Type="http://schemas.openxmlformats.org/officeDocument/2006/relationships/font" Target="fonts/GoogleSansMedium-regular.fntdata"/><Relationship Id="rId14" Type="http://schemas.openxmlformats.org/officeDocument/2006/relationships/slide" Target="slides/slide8.xml"/><Relationship Id="rId36" Type="http://schemas.openxmlformats.org/officeDocument/2006/relationships/font" Target="fonts/GoogleSans-boldItalic.fntdata"/><Relationship Id="rId17" Type="http://schemas.openxmlformats.org/officeDocument/2006/relationships/slide" Target="slides/slide11.xml"/><Relationship Id="rId39" Type="http://schemas.openxmlformats.org/officeDocument/2006/relationships/font" Target="fonts/GoogleSansMedium-italic.fntdata"/><Relationship Id="rId16" Type="http://schemas.openxmlformats.org/officeDocument/2006/relationships/slide" Target="slides/slide10.xml"/><Relationship Id="rId38" Type="http://schemas.openxmlformats.org/officeDocument/2006/relationships/font" Target="fonts/GoogleSans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guys !!! How are you doing ??? Let's wait for another 5 mins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8e8f4e87c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8e8f4e87c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virtual machine!!!</a:t>
            </a:r>
            <a:br>
              <a:rPr lang="en"/>
            </a:br>
            <a:r>
              <a:rPr lang="en"/>
              <a:t>So in this lab you will be creating a virtual machine.</a:t>
            </a:r>
            <a:endParaRPr/>
          </a:p>
          <a:p>
            <a:pPr indent="0" lvl="0" marL="0" rtl="0" algn="l">
              <a:spcBef>
                <a:spcPts val="0"/>
              </a:spcBef>
              <a:spcAft>
                <a:spcPts val="0"/>
              </a:spcAft>
              <a:buNone/>
            </a:pPr>
            <a:r>
              <a:rPr lang="en"/>
              <a:t>Imagine a Virtual machine as a digital version of a physical computer. So by using virtual machine, you are using Google's computer. aaahh it's just an abstract about the topic you can better understand it by watching the video in the student resource you can find it below the start lab </a:t>
            </a:r>
            <a:r>
              <a:rPr lang="en"/>
              <a:t>button</a:t>
            </a:r>
            <a:r>
              <a:rPr lang="en"/>
              <a:t>. Virtual machines can be created using the GUI and command line aswell. in this lab, you will create a virtual machine using both GUI and command line. the instructions are provided  in the labs.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8e8f4e87c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8e8f4e87c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lab again we will be creating a virtual machine using the command line similar to the previous lab but here we will be using the command line.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8e8f4e87c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8e8f4e87c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have Kubernetes, and you have 4 checkpoints to complete the lab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8e8f4e87c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8e8f4e87c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last we have load balancers lab and it has 3 </a:t>
            </a:r>
            <a:r>
              <a:rPr lang="en"/>
              <a:t>checkpoints</a:t>
            </a: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8e8f4e87c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8e8f4e87c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labs will not have any instructions. It'll just have a problem statement. Based on the knowledge you gained using previous labs you can solve these easily. After solving these you will get Skill badges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95b42cd4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95b42cd4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thought of having JAM sessions. Where all the participants come to a lab and we'll solve the quests together. But we were uncertain about the people attending. Because labs will be free after 4 and we were not sure if people would stay in clg till 4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95b42cd48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95b42cd48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sending you a google sheet that will have the list of quests you have completed.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95b42cd48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95b42cd48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week we will be having a session like this where we will be solving your doubts. If you have any doubts, you can unmute yourself or drop it in chat box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82f9195f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82f9195f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Google Sans"/>
              <a:ea typeface="Google Sans"/>
              <a:cs typeface="Google Sans"/>
              <a:sym typeface="Googl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881f88d5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881f88d5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to do in GCCP ‘22 ?</a:t>
            </a:r>
            <a:endParaRPr/>
          </a:p>
          <a:p>
            <a:pPr indent="0" lvl="0" marL="0" rtl="0" algn="l">
              <a:spcBef>
                <a:spcPts val="0"/>
              </a:spcBef>
              <a:spcAft>
                <a:spcPts val="0"/>
              </a:spcAft>
              <a:buNone/>
            </a:pPr>
            <a:r>
              <a:rPr lang="en"/>
              <a:t>I hope everyone knows about the learning pathway to be completed. If not I'll be dropping the link to the learning pathway in chat box.</a:t>
            </a:r>
            <a:endParaRPr/>
          </a:p>
          <a:p>
            <a:pPr indent="0" lvl="0" marL="0" rtl="0" algn="l">
              <a:spcBef>
                <a:spcPts val="0"/>
              </a:spcBef>
              <a:spcAft>
                <a:spcPts val="0"/>
              </a:spcAft>
              <a:buClr>
                <a:schemeClr val="dk1"/>
              </a:buClr>
              <a:buSzPts val="1100"/>
              <a:buFont typeface="Arial"/>
              <a:buNone/>
            </a:pPr>
            <a:r>
              <a:rPr lang="en"/>
              <a:t>On december 10 your progress will be checked. If you have completed the course by then, You will be eligible to build a project with us.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8e8f4e87c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8e8f4e87c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everyone has redeemed their code and has access to a monthly subscription by now. If you have any problems regarding the credits. we will help you out at the end of the meeting.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e8f4e87c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e8f4e87c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you have not received the mail from Google cloud Education yet?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8e8f4e87c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8e8f4e87c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this is the timeline we will be following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88907f6e8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88907f6e8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path which we shared has 2 parts. Course and quests. Courses contain videos and tutorials. and the quests have hands-on labs.</a:t>
            </a:r>
            <a:endParaRPr/>
          </a:p>
          <a:p>
            <a:pPr indent="0" lvl="0" marL="0" rtl="0" algn="l">
              <a:spcBef>
                <a:spcPts val="0"/>
              </a:spcBef>
              <a:spcAft>
                <a:spcPts val="0"/>
              </a:spcAft>
              <a:buNone/>
            </a:pPr>
            <a:r>
              <a:rPr lang="en"/>
              <a:t>For course, you have full flexibility you can complete it whenever you want but it should be completed before December 10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88907f6e80_0_5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88907f6e80_0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But when it comes to labs, you should complete at least 1 quest each week. You can even complete all 4 quests in 2 days that won't be a problem but you should complete one quest each week.</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And for this week, you have to complete Getting started:..... Quest. The link for the same is sent in whatsapp grp yday.</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88907f6e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88907f6e8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r>
            <a:r>
              <a:rPr lang="en"/>
              <a:t>before we start with labs I’ll give a small insight into what cloud is ?</a:t>
            </a:r>
            <a:endParaRPr/>
          </a:p>
          <a:p>
            <a:pPr indent="0" lvl="0" marL="0" rtl="0" algn="l">
              <a:spcBef>
                <a:spcPts val="0"/>
              </a:spcBef>
              <a:spcAft>
                <a:spcPts val="0"/>
              </a:spcAft>
              <a:buNone/>
            </a:pPr>
            <a:r>
              <a:rPr lang="en"/>
              <a:t>Google Drive is a perfect example for cloud. Where will the photos or files you upload on drive will be stored? They are stored in the physical servers present at the google’s data center. The next term which pops up is what is cloud computing?</a:t>
            </a:r>
            <a:endParaRPr/>
          </a:p>
          <a:p>
            <a:pPr indent="0" lvl="0" marL="0" rtl="0" algn="l">
              <a:spcBef>
                <a:spcPts val="0"/>
              </a:spcBef>
              <a:spcAft>
                <a:spcPts val="0"/>
              </a:spcAft>
              <a:buClr>
                <a:schemeClr val="dk1"/>
              </a:buClr>
              <a:buSzPts val="1100"/>
              <a:buFont typeface="Arial"/>
              <a:buNone/>
            </a:pPr>
            <a:r>
              <a:rPr lang="en">
                <a:solidFill>
                  <a:schemeClr val="dk1"/>
                </a:solidFill>
              </a:rPr>
              <a:t>Cloud computing is all about getting things done using someone else's computers.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when you use Google Cloud, you're getting things done using Google's computers.</a:t>
            </a:r>
            <a:endParaRPr>
              <a:solidFill>
                <a:schemeClr val="dk1"/>
              </a:solidFill>
            </a:endParaRPr>
          </a:p>
          <a:p>
            <a:pPr indent="0" lvl="0" marL="0" rtl="0" algn="l">
              <a:spcBef>
                <a:spcPts val="0"/>
              </a:spcBef>
              <a:spcAft>
                <a:spcPts val="0"/>
              </a:spcAft>
              <a:buNone/>
            </a:pPr>
            <a:r>
              <a:rPr lang="en">
                <a:solidFill>
                  <a:schemeClr val="dk1"/>
                </a:solidFill>
              </a:rPr>
              <a:t>As simple as that.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8c09c944e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8c09c944e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tour of google clouds. I hope </a:t>
            </a:r>
            <a:r>
              <a:rPr lang="en"/>
              <a:t>everyone has completed this lab. So I wont take much time and jump to next lab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52" name="Google Shape;52;p13"/>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53" name="Google Shape;53;p13"/>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54" name="Google Shape;54;p13"/>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nnn">
  <p:cSld name="CUSTOM_2">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7" name="Google Shape;57;p1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1">
    <p:spTree>
      <p:nvGrpSpPr>
        <p:cNvPr id="58" name="Shape 58"/>
        <p:cNvGrpSpPr/>
        <p:nvPr/>
      </p:nvGrpSpPr>
      <p:grpSpPr>
        <a:xfrm>
          <a:off x="0" y="0"/>
          <a:ext cx="0" cy="0"/>
          <a:chOff x="0" y="0"/>
          <a:chExt cx="0" cy="0"/>
        </a:xfrm>
      </p:grpSpPr>
      <p:sp>
        <p:nvSpPr>
          <p:cNvPr id="59" name="Google Shape;59;p15"/>
          <p:cNvSpPr txBox="1"/>
          <p:nvPr>
            <p:ph type="title"/>
          </p:nvPr>
        </p:nvSpPr>
        <p:spPr>
          <a:xfrm>
            <a:off x="457175" y="1536250"/>
            <a:ext cx="6153900" cy="20760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0" name="Google Shape;60;p1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1" name="Google Shape;61;p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p:cSld name="CUSTOM_3_1_1_1_1_1_1_1_1_1_1_1_1">
    <p:bg>
      <p:bgPr>
        <a:solidFill>
          <a:srgbClr val="FFFFFF"/>
        </a:solid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175" y="1535400"/>
            <a:ext cx="4077000" cy="20727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pic>
        <p:nvPicPr>
          <p:cNvPr id="64" name="Google Shape;64;p1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5" name="Google Shape;65;p1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Content">
  <p:cSld name="CUSTOM_2_3">
    <p:spTree>
      <p:nvGrpSpPr>
        <p:cNvPr id="66" name="Shape 66"/>
        <p:cNvGrpSpPr/>
        <p:nvPr/>
      </p:nvGrpSpPr>
      <p:grpSpPr>
        <a:xfrm>
          <a:off x="0" y="0"/>
          <a:ext cx="0" cy="0"/>
          <a:chOff x="0" y="0"/>
          <a:chExt cx="0" cy="0"/>
        </a:xfrm>
      </p:grpSpPr>
      <p:sp>
        <p:nvSpPr>
          <p:cNvPr id="67" name="Google Shape;67;p17"/>
          <p:cNvSpPr txBox="1"/>
          <p:nvPr>
            <p:ph idx="1" type="body"/>
          </p:nvPr>
        </p:nvSpPr>
        <p:spPr>
          <a:xfrm>
            <a:off x="457175" y="1536250"/>
            <a:ext cx="5459100" cy="3082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7"/>
          <p:cNvSpPr txBox="1"/>
          <p:nvPr>
            <p:ph type="title"/>
          </p:nvPr>
        </p:nvSpPr>
        <p:spPr>
          <a:xfrm>
            <a:off x="457175" y="460250"/>
            <a:ext cx="5459100" cy="999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 name="Google Shape;69;p1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0" name="Google Shape;70;p1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arge graphic">
  <p:cSld name="CUSTOM_3_1_1_1_1">
    <p:spTree>
      <p:nvGrpSpPr>
        <p:cNvPr id="71" name="Shape 71"/>
        <p:cNvGrpSpPr/>
        <p:nvPr/>
      </p:nvGrpSpPr>
      <p:grpSpPr>
        <a:xfrm>
          <a:off x="0" y="0"/>
          <a:ext cx="0" cy="0"/>
          <a:chOff x="0" y="0"/>
          <a:chExt cx="0" cy="0"/>
        </a:xfrm>
      </p:grpSpPr>
      <p:sp>
        <p:nvSpPr>
          <p:cNvPr id="72" name="Google Shape;72;p18"/>
          <p:cNvSpPr txBox="1"/>
          <p:nvPr>
            <p:ph type="title"/>
          </p:nvPr>
        </p:nvSpPr>
        <p:spPr>
          <a:xfrm>
            <a:off x="457200" y="1536250"/>
            <a:ext cx="2688300" cy="996600"/>
          </a:xfrm>
          <a:prstGeom prst="rect">
            <a:avLst/>
          </a:prstGeom>
        </p:spPr>
        <p:txBody>
          <a:bodyPr anchorCtr="0" anchor="b" bIns="0" lIns="0" spcFirstLastPara="1" rIns="0" wrap="square" tIns="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8"/>
          <p:cNvSpPr txBox="1"/>
          <p:nvPr>
            <p:ph idx="1" type="body"/>
          </p:nvPr>
        </p:nvSpPr>
        <p:spPr>
          <a:xfrm>
            <a:off x="457200" y="2606050"/>
            <a:ext cx="2688300" cy="201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74" name="Google Shape;74;p1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5" name="Google Shape;75;p1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6" name="Shape 76"/>
        <p:cNvGrpSpPr/>
        <p:nvPr/>
      </p:nvGrpSpPr>
      <p:grpSpPr>
        <a:xfrm>
          <a:off x="0" y="0"/>
          <a:ext cx="0" cy="0"/>
          <a:chOff x="0" y="0"/>
          <a:chExt cx="0" cy="0"/>
        </a:xfrm>
      </p:grpSpPr>
      <p:sp>
        <p:nvSpPr>
          <p:cNvPr id="77" name="Google Shape;77;p19"/>
          <p:cNvSpPr txBox="1"/>
          <p:nvPr>
            <p:ph hasCustomPrompt="1" type="title"/>
          </p:nvPr>
        </p:nvSpPr>
        <p:spPr>
          <a:xfrm>
            <a:off x="4638588" y="3017550"/>
            <a:ext cx="933300" cy="8643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 name="Google Shape;78;p19"/>
          <p:cNvSpPr txBox="1"/>
          <p:nvPr>
            <p:ph idx="2" type="title"/>
          </p:nvPr>
        </p:nvSpPr>
        <p:spPr>
          <a:xfrm>
            <a:off x="1317475" y="2204975"/>
            <a:ext cx="2161200" cy="5445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79" name="Google Shape;79;p19"/>
          <p:cNvSpPr txBox="1"/>
          <p:nvPr>
            <p:ph idx="3" type="title"/>
          </p:nvPr>
        </p:nvSpPr>
        <p:spPr>
          <a:xfrm>
            <a:off x="1324806" y="3856500"/>
            <a:ext cx="2161200" cy="5445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80" name="Google Shape;80;p19"/>
          <p:cNvSpPr txBox="1"/>
          <p:nvPr>
            <p:ph idx="4" type="title"/>
          </p:nvPr>
        </p:nvSpPr>
        <p:spPr>
          <a:xfrm>
            <a:off x="1324806" y="3017550"/>
            <a:ext cx="2161200" cy="7659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1" name="Google Shape;81;p19"/>
          <p:cNvSpPr txBox="1"/>
          <p:nvPr>
            <p:ph idx="5" type="title"/>
          </p:nvPr>
        </p:nvSpPr>
        <p:spPr>
          <a:xfrm>
            <a:off x="5659273" y="2204975"/>
            <a:ext cx="2159400" cy="5445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82" name="Google Shape;82;p19"/>
          <p:cNvSpPr txBox="1"/>
          <p:nvPr>
            <p:ph idx="6" type="title"/>
          </p:nvPr>
        </p:nvSpPr>
        <p:spPr>
          <a:xfrm>
            <a:off x="5659273" y="3856500"/>
            <a:ext cx="2161200" cy="5445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83" name="Google Shape;83;p19"/>
          <p:cNvSpPr txBox="1"/>
          <p:nvPr>
            <p:ph idx="7" type="title"/>
          </p:nvPr>
        </p:nvSpPr>
        <p:spPr>
          <a:xfrm>
            <a:off x="5659273" y="3017550"/>
            <a:ext cx="2161200" cy="7659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4" name="Google Shape;84;p19"/>
          <p:cNvSpPr txBox="1"/>
          <p:nvPr>
            <p:ph hasCustomPrompt="1" idx="8" type="title"/>
          </p:nvPr>
        </p:nvSpPr>
        <p:spPr>
          <a:xfrm>
            <a:off x="3582737" y="3017550"/>
            <a:ext cx="933300" cy="8643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5" name="Google Shape;85;p19"/>
          <p:cNvSpPr txBox="1"/>
          <p:nvPr>
            <p:ph hasCustomPrompt="1" idx="9" type="title"/>
          </p:nvPr>
        </p:nvSpPr>
        <p:spPr>
          <a:xfrm>
            <a:off x="4638588" y="1371700"/>
            <a:ext cx="933300" cy="8643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6" name="Google Shape;86;p19"/>
          <p:cNvSpPr txBox="1"/>
          <p:nvPr>
            <p:ph hasCustomPrompt="1" idx="13" type="title"/>
          </p:nvPr>
        </p:nvSpPr>
        <p:spPr>
          <a:xfrm>
            <a:off x="3591332" y="1371700"/>
            <a:ext cx="933300" cy="8643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7" name="Google Shape;87;p19"/>
          <p:cNvSpPr txBox="1"/>
          <p:nvPr>
            <p:ph idx="14" type="title"/>
          </p:nvPr>
        </p:nvSpPr>
        <p:spPr>
          <a:xfrm>
            <a:off x="720000" y="4450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9"/>
          <p:cNvSpPr txBox="1"/>
          <p:nvPr>
            <p:ph idx="15" type="title"/>
          </p:nvPr>
        </p:nvSpPr>
        <p:spPr>
          <a:xfrm>
            <a:off x="1317651" y="1371700"/>
            <a:ext cx="2161200" cy="7659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9"/>
          <p:cNvSpPr txBox="1"/>
          <p:nvPr>
            <p:ph idx="16" type="title"/>
          </p:nvPr>
        </p:nvSpPr>
        <p:spPr>
          <a:xfrm>
            <a:off x="5659273" y="1371700"/>
            <a:ext cx="2159400" cy="7659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b - Full - Title, Body">
  <p:cSld name="CUSTOM_3_1_1_1_1_1_3">
    <p:spTree>
      <p:nvGrpSpPr>
        <p:cNvPr id="92" name="Shape 92"/>
        <p:cNvGrpSpPr/>
        <p:nvPr/>
      </p:nvGrpSpPr>
      <p:grpSpPr>
        <a:xfrm>
          <a:off x="0" y="0"/>
          <a:ext cx="0" cy="0"/>
          <a:chOff x="0" y="0"/>
          <a:chExt cx="0" cy="0"/>
        </a:xfrm>
      </p:grpSpPr>
      <p:cxnSp>
        <p:nvCxnSpPr>
          <p:cNvPr id="93" name="Google Shape;93;p21"/>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94" name="Google Shape;94;p21"/>
          <p:cNvSpPr txBox="1"/>
          <p:nvPr>
            <p:ph type="title"/>
          </p:nvPr>
        </p:nvSpPr>
        <p:spPr>
          <a:xfrm>
            <a:off x="836238" y="577438"/>
            <a:ext cx="73875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871238" y="1216063"/>
            <a:ext cx="3626100" cy="33843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p:cSld name="CUSTOM_2_4">
    <p:spTree>
      <p:nvGrpSpPr>
        <p:cNvPr id="96" name="Shape 96"/>
        <p:cNvGrpSpPr/>
        <p:nvPr/>
      </p:nvGrpSpPr>
      <p:grpSpPr>
        <a:xfrm>
          <a:off x="0" y="0"/>
          <a:ext cx="0" cy="0"/>
          <a:chOff x="0" y="0"/>
          <a:chExt cx="0" cy="0"/>
        </a:xfrm>
      </p:grpSpPr>
      <p:pic>
        <p:nvPicPr>
          <p:cNvPr id="97" name="Google Shape;97;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8" name="Google Shape;98;p22"/>
          <p:cNvPicPr preferRelativeResize="0"/>
          <p:nvPr/>
        </p:nvPicPr>
        <p:blipFill rotWithShape="1">
          <a:blip r:embed="rId3">
            <a:alphaModFix/>
          </a:blip>
          <a:srcRect b="0" l="0" r="0" t="0"/>
          <a:stretch/>
        </p:blipFill>
        <p:spPr>
          <a:xfrm>
            <a:off x="943575" y="1591150"/>
            <a:ext cx="409175" cy="327338"/>
          </a:xfrm>
          <a:prstGeom prst="rect">
            <a:avLst/>
          </a:prstGeom>
          <a:noFill/>
          <a:ln>
            <a:noFill/>
          </a:ln>
        </p:spPr>
      </p:pic>
      <p:sp>
        <p:nvSpPr>
          <p:cNvPr id="99" name="Google Shape;99;p22"/>
          <p:cNvSpPr txBox="1"/>
          <p:nvPr>
            <p:ph type="title"/>
          </p:nvPr>
        </p:nvSpPr>
        <p:spPr>
          <a:xfrm>
            <a:off x="876550" y="2100688"/>
            <a:ext cx="3603600" cy="18999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100" name="Google Shape;100;p22"/>
          <p:cNvSpPr txBox="1"/>
          <p:nvPr>
            <p:ph idx="1" type="subTitle"/>
          </p:nvPr>
        </p:nvSpPr>
        <p:spPr>
          <a:xfrm>
            <a:off x="876550" y="4000588"/>
            <a:ext cx="3714600" cy="3885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01" name="Google Shape;101;p22"/>
          <p:cNvSpPr txBox="1"/>
          <p:nvPr>
            <p:ph idx="2" type="subTitle"/>
          </p:nvPr>
        </p:nvSpPr>
        <p:spPr>
          <a:xfrm>
            <a:off x="897850" y="4282400"/>
            <a:ext cx="4087500" cy="3273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9pPr>
          </a:lstStyle>
          <a:p/>
        </p:txBody>
      </p:sp>
      <p:sp>
        <p:nvSpPr>
          <p:cNvPr id="102" name="Google Shape;102;p22"/>
          <p:cNvSpPr/>
          <p:nvPr/>
        </p:nvSpPr>
        <p:spPr>
          <a:xfrm>
            <a:off x="417538" y="4634625"/>
            <a:ext cx="1489200" cy="264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 Full - Title">
  <p:cSld name="CUSTOM_3_1_1_1_1_1">
    <p:spTree>
      <p:nvGrpSpPr>
        <p:cNvPr id="103" name="Shape 103"/>
        <p:cNvGrpSpPr/>
        <p:nvPr/>
      </p:nvGrpSpPr>
      <p:grpSpPr>
        <a:xfrm>
          <a:off x="0" y="0"/>
          <a:ext cx="0" cy="0"/>
          <a:chOff x="0" y="0"/>
          <a:chExt cx="0" cy="0"/>
        </a:xfrm>
      </p:grpSpPr>
      <p:cxnSp>
        <p:nvCxnSpPr>
          <p:cNvPr id="104" name="Google Shape;104;p23"/>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105" name="Google Shape;105;p23"/>
          <p:cNvSpPr txBox="1"/>
          <p:nvPr>
            <p:ph type="title"/>
          </p:nvPr>
        </p:nvSpPr>
        <p:spPr>
          <a:xfrm>
            <a:off x="836238" y="577438"/>
            <a:ext cx="73875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 Agenda/Learn how to... - Journal ">
  <p:cSld name="CUSTOM_2_4_1_1_1_1_1">
    <p:spTree>
      <p:nvGrpSpPr>
        <p:cNvPr id="106" name="Shape 106"/>
        <p:cNvGrpSpPr/>
        <p:nvPr/>
      </p:nvGrpSpPr>
      <p:grpSpPr>
        <a:xfrm>
          <a:off x="0" y="0"/>
          <a:ext cx="0" cy="0"/>
          <a:chOff x="0" y="0"/>
          <a:chExt cx="0" cy="0"/>
        </a:xfrm>
      </p:grpSpPr>
      <p:sp>
        <p:nvSpPr>
          <p:cNvPr id="107" name="Google Shape;107;p24"/>
          <p:cNvSpPr txBox="1"/>
          <p:nvPr>
            <p:ph idx="1" type="body"/>
          </p:nvPr>
        </p:nvSpPr>
        <p:spPr>
          <a:xfrm>
            <a:off x="850638" y="1216063"/>
            <a:ext cx="3660000" cy="3387600"/>
          </a:xfrm>
          <a:prstGeom prst="rect">
            <a:avLst/>
          </a:prstGeom>
          <a:noFill/>
          <a:ln>
            <a:noFill/>
          </a:ln>
        </p:spPr>
        <p:txBody>
          <a:bodyPr anchorCtr="0" anchor="t" bIns="45725" lIns="45725" spcFirstLastPara="1" rIns="45725" wrap="square" tIns="45725">
            <a:noAutofit/>
          </a:bodyPr>
          <a:lstStyle>
            <a:lvl1pPr indent="-342900" lvl="0" marL="457200" marR="0" rtl="0" algn="l">
              <a:lnSpc>
                <a:spcPct val="100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42900" lvl="1" marL="914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2pPr>
            <a:lvl3pPr indent="-342900" lvl="2" marL="1371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3pPr>
            <a:lvl4pPr indent="-342900" lvl="3" marL="18288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4pPr>
            <a:lvl5pPr indent="-342900" lvl="4" marL="22860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5pPr>
            <a:lvl6pPr indent="-342900" lvl="5" marL="27432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6pPr>
            <a:lvl7pPr indent="-342900" lvl="6" marL="3200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7pPr>
            <a:lvl8pPr indent="-342900" lvl="7" marL="3657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8pPr>
            <a:lvl9pPr indent="-342900" lvl="8" marL="4114800" marR="0" rtl="0" algn="l">
              <a:lnSpc>
                <a:spcPct val="100000"/>
              </a:lnSpc>
              <a:spcBef>
                <a:spcPts val="1500"/>
              </a:spcBef>
              <a:spcAft>
                <a:spcPts val="1500"/>
              </a:spcAft>
              <a:buClr>
                <a:schemeClr val="lt1"/>
              </a:buClr>
              <a:buSzPts val="1800"/>
              <a:buFont typeface="Roboto"/>
              <a:buChar char="■"/>
              <a:defRPr b="0" i="0" sz="1800" u="none" cap="none" strike="noStrike">
                <a:solidFill>
                  <a:schemeClr val="lt1"/>
                </a:solidFill>
                <a:latin typeface="Roboto"/>
                <a:ea typeface="Roboto"/>
                <a:cs typeface="Roboto"/>
                <a:sym typeface="Roboto"/>
              </a:defRPr>
            </a:lvl9pPr>
          </a:lstStyle>
          <a:p/>
        </p:txBody>
      </p:sp>
      <p:cxnSp>
        <p:nvCxnSpPr>
          <p:cNvPr id="108" name="Google Shape;108;p24"/>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109" name="Google Shape;109;p24"/>
          <p:cNvSpPr txBox="1"/>
          <p:nvPr>
            <p:ph type="title"/>
          </p:nvPr>
        </p:nvSpPr>
        <p:spPr>
          <a:xfrm>
            <a:off x="836238" y="5774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pic>
        <p:nvPicPr>
          <p:cNvPr id="110" name="Google Shape;110;p24"/>
          <p:cNvPicPr preferRelativeResize="0"/>
          <p:nvPr/>
        </p:nvPicPr>
        <p:blipFill rotWithShape="1">
          <a:blip r:embed="rId2">
            <a:alphaModFix/>
          </a:blip>
          <a:srcRect b="0" l="0" r="0" t="0"/>
          <a:stretch/>
        </p:blipFill>
        <p:spPr>
          <a:xfrm>
            <a:off x="5059200" y="1156363"/>
            <a:ext cx="2830774" cy="28307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 Lab Intro - Presenter - Blue">
  <p:cSld name="CUSTOM_2_4_1_1_1_2">
    <p:spTree>
      <p:nvGrpSpPr>
        <p:cNvPr id="111" name="Shape 111"/>
        <p:cNvGrpSpPr/>
        <p:nvPr/>
      </p:nvGrpSpPr>
      <p:grpSpPr>
        <a:xfrm>
          <a:off x="0" y="0"/>
          <a:ext cx="0" cy="0"/>
          <a:chOff x="0" y="0"/>
          <a:chExt cx="0" cy="0"/>
        </a:xfrm>
      </p:grpSpPr>
      <p:pic>
        <p:nvPicPr>
          <p:cNvPr id="112" name="Google Shape;112;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3" name="Google Shape;113;p25"/>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14" name="Google Shape;114;p25"/>
          <p:cNvSpPr txBox="1"/>
          <p:nvPr/>
        </p:nvSpPr>
        <p:spPr>
          <a:xfrm>
            <a:off x="836238" y="2074238"/>
            <a:ext cx="3743400" cy="57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202124"/>
              </a:solidFill>
              <a:latin typeface="Google Sans"/>
              <a:ea typeface="Google Sans"/>
              <a:cs typeface="Google Sans"/>
              <a:sym typeface="Google Sans"/>
            </a:endParaRPr>
          </a:p>
        </p:txBody>
      </p:sp>
      <p:sp>
        <p:nvSpPr>
          <p:cNvPr id="115" name="Google Shape;115;p25"/>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9pPr>
          </a:lstStyle>
          <a:p/>
        </p:txBody>
      </p:sp>
      <p:cxnSp>
        <p:nvCxnSpPr>
          <p:cNvPr id="116" name="Google Shape;116;p25"/>
          <p:cNvCxnSpPr/>
          <p:nvPr/>
        </p:nvCxnSpPr>
        <p:spPr>
          <a:xfrm>
            <a:off x="871713" y="2005612"/>
            <a:ext cx="428700" cy="0"/>
          </a:xfrm>
          <a:prstGeom prst="straightConnector1">
            <a:avLst/>
          </a:prstGeom>
          <a:noFill/>
          <a:ln cap="flat" cmpd="sng" w="38100">
            <a:solidFill>
              <a:srgbClr val="4285F4"/>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USTOM_5">
    <p:spTree>
      <p:nvGrpSpPr>
        <p:cNvPr id="117" name="Shape 117"/>
        <p:cNvGrpSpPr/>
        <p:nvPr/>
      </p:nvGrpSpPr>
      <p:grpSpPr>
        <a:xfrm>
          <a:off x="0" y="0"/>
          <a:ext cx="0" cy="0"/>
          <a:chOff x="0" y="0"/>
          <a:chExt cx="0" cy="0"/>
        </a:xfrm>
      </p:grpSpPr>
      <p:pic>
        <p:nvPicPr>
          <p:cNvPr id="118" name="Google Shape;118;p26"/>
          <p:cNvPicPr preferRelativeResize="0"/>
          <p:nvPr/>
        </p:nvPicPr>
        <p:blipFill rotWithShape="1">
          <a:blip r:embed="rId2">
            <a:alphaModFix/>
          </a:blip>
          <a:srcRect b="0" l="0" r="0" t="0"/>
          <a:stretch/>
        </p:blipFill>
        <p:spPr>
          <a:xfrm>
            <a:off x="2590200" y="2096250"/>
            <a:ext cx="3765119" cy="720589"/>
          </a:xfrm>
          <a:prstGeom prst="rect">
            <a:avLst/>
          </a:prstGeom>
          <a:noFill/>
          <a:ln>
            <a:noFill/>
          </a:ln>
        </p:spPr>
      </p:pic>
      <p:sp>
        <p:nvSpPr>
          <p:cNvPr id="119" name="Google Shape;119;p26"/>
          <p:cNvSpPr/>
          <p:nvPr/>
        </p:nvSpPr>
        <p:spPr>
          <a:xfrm>
            <a:off x="295225" y="4468275"/>
            <a:ext cx="1835400" cy="48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b - Presenter - Master title - Yellow">
  <p:cSld name="CUSTOM_2_4_1">
    <p:spTree>
      <p:nvGrpSpPr>
        <p:cNvPr id="120" name="Shape 120"/>
        <p:cNvGrpSpPr/>
        <p:nvPr/>
      </p:nvGrpSpPr>
      <p:grpSpPr>
        <a:xfrm>
          <a:off x="0" y="0"/>
          <a:ext cx="0" cy="0"/>
          <a:chOff x="0" y="0"/>
          <a:chExt cx="0" cy="0"/>
        </a:xfrm>
      </p:grpSpPr>
      <p:pic>
        <p:nvPicPr>
          <p:cNvPr id="121" name="Google Shape;121;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22" name="Google Shape;122;p27"/>
          <p:cNvPicPr preferRelativeResize="0"/>
          <p:nvPr/>
        </p:nvPicPr>
        <p:blipFill rotWithShape="1">
          <a:blip r:embed="rId3">
            <a:alphaModFix/>
          </a:blip>
          <a:srcRect b="0" l="0" r="0" t="0"/>
          <a:stretch/>
        </p:blipFill>
        <p:spPr>
          <a:xfrm>
            <a:off x="943575" y="1591150"/>
            <a:ext cx="409175" cy="327338"/>
          </a:xfrm>
          <a:prstGeom prst="rect">
            <a:avLst/>
          </a:prstGeom>
          <a:noFill/>
          <a:ln>
            <a:noFill/>
          </a:ln>
        </p:spPr>
      </p:pic>
      <p:sp>
        <p:nvSpPr>
          <p:cNvPr id="123" name="Google Shape;123;p27"/>
          <p:cNvSpPr txBox="1"/>
          <p:nvPr>
            <p:ph type="title"/>
          </p:nvPr>
        </p:nvSpPr>
        <p:spPr>
          <a:xfrm>
            <a:off x="876550" y="2100688"/>
            <a:ext cx="3603600" cy="18999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124" name="Google Shape;124;p27"/>
          <p:cNvSpPr txBox="1"/>
          <p:nvPr>
            <p:ph idx="1" type="subTitle"/>
          </p:nvPr>
        </p:nvSpPr>
        <p:spPr>
          <a:xfrm>
            <a:off x="876550" y="4000588"/>
            <a:ext cx="3714600" cy="3885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25" name="Google Shape;125;p27"/>
          <p:cNvSpPr txBox="1"/>
          <p:nvPr>
            <p:ph idx="2" type="subTitle"/>
          </p:nvPr>
        </p:nvSpPr>
        <p:spPr>
          <a:xfrm>
            <a:off x="897850" y="4282400"/>
            <a:ext cx="4087500" cy="3273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c - Presenter - Master title - Green">
  <p:cSld name="CUSTOM_2_4_1_3">
    <p:spTree>
      <p:nvGrpSpPr>
        <p:cNvPr id="126" name="Shape 126"/>
        <p:cNvGrpSpPr/>
        <p:nvPr/>
      </p:nvGrpSpPr>
      <p:grpSpPr>
        <a:xfrm>
          <a:off x="0" y="0"/>
          <a:ext cx="0" cy="0"/>
          <a:chOff x="0" y="0"/>
          <a:chExt cx="0" cy="0"/>
        </a:xfrm>
      </p:grpSpPr>
      <p:pic>
        <p:nvPicPr>
          <p:cNvPr id="127" name="Google Shape;127;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28" name="Google Shape;128;p28"/>
          <p:cNvPicPr preferRelativeResize="0"/>
          <p:nvPr/>
        </p:nvPicPr>
        <p:blipFill rotWithShape="1">
          <a:blip r:embed="rId3">
            <a:alphaModFix/>
          </a:blip>
          <a:srcRect b="0" l="0" r="0" t="0"/>
          <a:stretch/>
        </p:blipFill>
        <p:spPr>
          <a:xfrm>
            <a:off x="943575" y="1591150"/>
            <a:ext cx="409175" cy="327338"/>
          </a:xfrm>
          <a:prstGeom prst="rect">
            <a:avLst/>
          </a:prstGeom>
          <a:noFill/>
          <a:ln>
            <a:noFill/>
          </a:ln>
        </p:spPr>
      </p:pic>
      <p:sp>
        <p:nvSpPr>
          <p:cNvPr id="129" name="Google Shape;129;p28"/>
          <p:cNvSpPr txBox="1"/>
          <p:nvPr>
            <p:ph type="title"/>
          </p:nvPr>
        </p:nvSpPr>
        <p:spPr>
          <a:xfrm>
            <a:off x="876550" y="2100688"/>
            <a:ext cx="3603600" cy="18999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130" name="Google Shape;130;p28"/>
          <p:cNvSpPr txBox="1"/>
          <p:nvPr>
            <p:ph idx="1" type="subTitle"/>
          </p:nvPr>
        </p:nvSpPr>
        <p:spPr>
          <a:xfrm>
            <a:off x="876550" y="4000588"/>
            <a:ext cx="3714600" cy="3885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31" name="Google Shape;131;p28"/>
          <p:cNvSpPr txBox="1"/>
          <p:nvPr>
            <p:ph idx="2" type="subTitle"/>
          </p:nvPr>
        </p:nvSpPr>
        <p:spPr>
          <a:xfrm>
            <a:off x="897850" y="4282400"/>
            <a:ext cx="4087500" cy="3273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Google Sans"/>
                <a:ea typeface="Google Sans"/>
                <a:cs typeface="Google Sans"/>
                <a:sym typeface="Google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a - Demo/Lab Solution - Presenter - Blue">
  <p:cSld name="CUSTOM_2_4_1_1_1">
    <p:spTree>
      <p:nvGrpSpPr>
        <p:cNvPr id="132" name="Shape 132"/>
        <p:cNvGrpSpPr/>
        <p:nvPr/>
      </p:nvGrpSpPr>
      <p:grpSpPr>
        <a:xfrm>
          <a:off x="0" y="0"/>
          <a:ext cx="0" cy="0"/>
          <a:chOff x="0" y="0"/>
          <a:chExt cx="0" cy="0"/>
        </a:xfrm>
      </p:grpSpPr>
      <p:sp>
        <p:nvSpPr>
          <p:cNvPr id="133" name="Google Shape;133;p29"/>
          <p:cNvSpPr/>
          <p:nvPr/>
        </p:nvSpPr>
        <p:spPr>
          <a:xfrm>
            <a:off x="0" y="0"/>
            <a:ext cx="9144000" cy="5148300"/>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34" name="Google Shape;134;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29"/>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9pPr>
          </a:lstStyle>
          <a:p/>
        </p:txBody>
      </p:sp>
      <p:sp>
        <p:nvSpPr>
          <p:cNvPr id="136" name="Google Shape;136;p29"/>
          <p:cNvSpPr txBox="1"/>
          <p:nvPr/>
        </p:nvSpPr>
        <p:spPr>
          <a:xfrm>
            <a:off x="836238" y="2074238"/>
            <a:ext cx="3743400" cy="57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202124"/>
              </a:solidFill>
              <a:latin typeface="Google Sans"/>
              <a:ea typeface="Google Sans"/>
              <a:cs typeface="Google Sans"/>
              <a:sym typeface="Google Sans"/>
            </a:endParaRPr>
          </a:p>
        </p:txBody>
      </p:sp>
      <p:sp>
        <p:nvSpPr>
          <p:cNvPr id="137" name="Google Shape;137;p29"/>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9pPr>
          </a:lstStyle>
          <a:p/>
        </p:txBody>
      </p:sp>
      <p:cxnSp>
        <p:nvCxnSpPr>
          <p:cNvPr id="138" name="Google Shape;138;p29"/>
          <p:cNvCxnSpPr/>
          <p:nvPr/>
        </p:nvCxnSpPr>
        <p:spPr>
          <a:xfrm>
            <a:off x="871713" y="2005612"/>
            <a:ext cx="4287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b - Demo/Lab Solution - Presenter  - Yellow">
  <p:cSld name="CUSTOM_2_4_1_1_1_3">
    <p:spTree>
      <p:nvGrpSpPr>
        <p:cNvPr id="139" name="Shape 139"/>
        <p:cNvGrpSpPr/>
        <p:nvPr/>
      </p:nvGrpSpPr>
      <p:grpSpPr>
        <a:xfrm>
          <a:off x="0" y="0"/>
          <a:ext cx="0" cy="0"/>
          <a:chOff x="0" y="0"/>
          <a:chExt cx="0" cy="0"/>
        </a:xfrm>
      </p:grpSpPr>
      <p:sp>
        <p:nvSpPr>
          <p:cNvPr id="140" name="Google Shape;140;p30"/>
          <p:cNvSpPr/>
          <p:nvPr/>
        </p:nvSpPr>
        <p:spPr>
          <a:xfrm>
            <a:off x="0" y="0"/>
            <a:ext cx="9144000" cy="5148300"/>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41" name="Google Shape;141;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2" name="Google Shape;142;p30"/>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9pPr>
          </a:lstStyle>
          <a:p/>
        </p:txBody>
      </p:sp>
      <p:sp>
        <p:nvSpPr>
          <p:cNvPr id="143" name="Google Shape;143;p30"/>
          <p:cNvSpPr txBox="1"/>
          <p:nvPr/>
        </p:nvSpPr>
        <p:spPr>
          <a:xfrm>
            <a:off x="836238" y="2074238"/>
            <a:ext cx="3743400" cy="57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202124"/>
              </a:solidFill>
              <a:latin typeface="Google Sans"/>
              <a:ea typeface="Google Sans"/>
              <a:cs typeface="Google Sans"/>
              <a:sym typeface="Google Sans"/>
            </a:endParaRPr>
          </a:p>
        </p:txBody>
      </p:sp>
      <p:sp>
        <p:nvSpPr>
          <p:cNvPr id="144" name="Google Shape;144;p30"/>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9pPr>
          </a:lstStyle>
          <a:p/>
        </p:txBody>
      </p:sp>
      <p:cxnSp>
        <p:nvCxnSpPr>
          <p:cNvPr id="145" name="Google Shape;145;p30"/>
          <p:cNvCxnSpPr/>
          <p:nvPr/>
        </p:nvCxnSpPr>
        <p:spPr>
          <a:xfrm>
            <a:off x="871713" y="2005612"/>
            <a:ext cx="4287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c - Demo/Lab Solution - Presenter - Green">
  <p:cSld name="CUSTOM_2_4_1_1_1_3_1">
    <p:spTree>
      <p:nvGrpSpPr>
        <p:cNvPr id="146" name="Shape 146"/>
        <p:cNvGrpSpPr/>
        <p:nvPr/>
      </p:nvGrpSpPr>
      <p:grpSpPr>
        <a:xfrm>
          <a:off x="0" y="0"/>
          <a:ext cx="0" cy="0"/>
          <a:chOff x="0" y="0"/>
          <a:chExt cx="0" cy="0"/>
        </a:xfrm>
      </p:grpSpPr>
      <p:sp>
        <p:nvSpPr>
          <p:cNvPr id="147" name="Google Shape;147;p31"/>
          <p:cNvSpPr/>
          <p:nvPr/>
        </p:nvSpPr>
        <p:spPr>
          <a:xfrm>
            <a:off x="0" y="0"/>
            <a:ext cx="9144000" cy="5148300"/>
          </a:xfrm>
          <a:prstGeom prst="rect">
            <a:avLst/>
          </a:prstGeom>
          <a:solidFill>
            <a:schemeClr val="accent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148" name="Google Shape;148;p31"/>
          <p:cNvPicPr preferRelativeResize="0"/>
          <p:nvPr/>
        </p:nvPicPr>
        <p:blipFill rotWithShape="1">
          <a:blip r:embed="rId2">
            <a:alphaModFix/>
          </a:blip>
          <a:srcRect b="0" l="0" r="0" t="0"/>
          <a:stretch/>
        </p:blipFill>
        <p:spPr>
          <a:xfrm>
            <a:off x="0" y="2400"/>
            <a:ext cx="9144000" cy="5143500"/>
          </a:xfrm>
          <a:prstGeom prst="rect">
            <a:avLst/>
          </a:prstGeom>
          <a:noFill/>
          <a:ln>
            <a:noFill/>
          </a:ln>
        </p:spPr>
      </p:pic>
      <p:sp>
        <p:nvSpPr>
          <p:cNvPr id="149" name="Google Shape;149;p31"/>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Google Sans"/>
                <a:ea typeface="Google Sans"/>
                <a:cs typeface="Google Sans"/>
                <a:sym typeface="Google Sans"/>
              </a:defRPr>
            </a:lvl9pPr>
          </a:lstStyle>
          <a:p/>
        </p:txBody>
      </p:sp>
      <p:sp>
        <p:nvSpPr>
          <p:cNvPr id="150" name="Google Shape;150;p31"/>
          <p:cNvSpPr txBox="1"/>
          <p:nvPr/>
        </p:nvSpPr>
        <p:spPr>
          <a:xfrm>
            <a:off x="836238" y="2074238"/>
            <a:ext cx="3743400" cy="57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202124"/>
              </a:solidFill>
              <a:latin typeface="Google Sans"/>
              <a:ea typeface="Google Sans"/>
              <a:cs typeface="Google Sans"/>
              <a:sym typeface="Google Sans"/>
            </a:endParaRPr>
          </a:p>
        </p:txBody>
      </p:sp>
      <p:sp>
        <p:nvSpPr>
          <p:cNvPr id="151" name="Google Shape;151;p31"/>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Google Sans"/>
                <a:ea typeface="Google Sans"/>
                <a:cs typeface="Google Sans"/>
                <a:sym typeface="Google Sans"/>
              </a:defRPr>
            </a:lvl9pPr>
          </a:lstStyle>
          <a:p/>
        </p:txBody>
      </p:sp>
      <p:cxnSp>
        <p:nvCxnSpPr>
          <p:cNvPr id="152" name="Google Shape;152;p31"/>
          <p:cNvCxnSpPr/>
          <p:nvPr/>
        </p:nvCxnSpPr>
        <p:spPr>
          <a:xfrm>
            <a:off x="871713" y="2005612"/>
            <a:ext cx="4287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b - Lab Intro - Presenter - Yellow">
  <p:cSld name="CUSTOM_2_4_1_1_1_2_2">
    <p:spTree>
      <p:nvGrpSpPr>
        <p:cNvPr id="153" name="Shape 153"/>
        <p:cNvGrpSpPr/>
        <p:nvPr/>
      </p:nvGrpSpPr>
      <p:grpSpPr>
        <a:xfrm>
          <a:off x="0" y="0"/>
          <a:ext cx="0" cy="0"/>
          <a:chOff x="0" y="0"/>
          <a:chExt cx="0" cy="0"/>
        </a:xfrm>
      </p:grpSpPr>
      <p:pic>
        <p:nvPicPr>
          <p:cNvPr id="154" name="Google Shape;154;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5" name="Google Shape;155;p32"/>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56" name="Google Shape;156;p32"/>
          <p:cNvSpPr txBox="1"/>
          <p:nvPr/>
        </p:nvSpPr>
        <p:spPr>
          <a:xfrm>
            <a:off x="836238" y="2074238"/>
            <a:ext cx="3743400" cy="57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202124"/>
              </a:solidFill>
              <a:latin typeface="Google Sans"/>
              <a:ea typeface="Google Sans"/>
              <a:cs typeface="Google Sans"/>
              <a:sym typeface="Google Sans"/>
            </a:endParaRPr>
          </a:p>
        </p:txBody>
      </p:sp>
      <p:sp>
        <p:nvSpPr>
          <p:cNvPr id="157" name="Google Shape;157;p32"/>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9pPr>
          </a:lstStyle>
          <a:p/>
        </p:txBody>
      </p:sp>
      <p:cxnSp>
        <p:nvCxnSpPr>
          <p:cNvPr id="158" name="Google Shape;158;p32"/>
          <p:cNvCxnSpPr/>
          <p:nvPr/>
        </p:nvCxnSpPr>
        <p:spPr>
          <a:xfrm>
            <a:off x="871713" y="2005612"/>
            <a:ext cx="428700" cy="0"/>
          </a:xfrm>
          <a:prstGeom prst="straightConnector1">
            <a:avLst/>
          </a:prstGeom>
          <a:noFill/>
          <a:ln cap="flat" cmpd="sng" w="38100">
            <a:solidFill>
              <a:srgbClr val="4285F4"/>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c - Lab Intro - Presenter - Green">
  <p:cSld name="CUSTOM_2_4_1_1_1_2_2_1">
    <p:spTree>
      <p:nvGrpSpPr>
        <p:cNvPr id="159" name="Shape 159"/>
        <p:cNvGrpSpPr/>
        <p:nvPr/>
      </p:nvGrpSpPr>
      <p:grpSpPr>
        <a:xfrm>
          <a:off x="0" y="0"/>
          <a:ext cx="0" cy="0"/>
          <a:chOff x="0" y="0"/>
          <a:chExt cx="0" cy="0"/>
        </a:xfrm>
      </p:grpSpPr>
      <p:pic>
        <p:nvPicPr>
          <p:cNvPr id="160" name="Google Shape;160;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1" name="Google Shape;161;p33"/>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62" name="Google Shape;162;p33"/>
          <p:cNvSpPr txBox="1"/>
          <p:nvPr/>
        </p:nvSpPr>
        <p:spPr>
          <a:xfrm>
            <a:off x="836238" y="2074238"/>
            <a:ext cx="3743400" cy="570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202124"/>
              </a:solidFill>
              <a:latin typeface="Google Sans"/>
              <a:ea typeface="Google Sans"/>
              <a:cs typeface="Google Sans"/>
              <a:sym typeface="Google Sans"/>
            </a:endParaRPr>
          </a:p>
        </p:txBody>
      </p:sp>
      <p:sp>
        <p:nvSpPr>
          <p:cNvPr id="163" name="Google Shape;163;p33"/>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9pPr>
          </a:lstStyle>
          <a:p/>
        </p:txBody>
      </p:sp>
      <p:cxnSp>
        <p:nvCxnSpPr>
          <p:cNvPr id="164" name="Google Shape;164;p33"/>
          <p:cNvCxnSpPr/>
          <p:nvPr/>
        </p:nvCxnSpPr>
        <p:spPr>
          <a:xfrm>
            <a:off x="871713" y="2005612"/>
            <a:ext cx="428700" cy="0"/>
          </a:xfrm>
          <a:prstGeom prst="straightConnector1">
            <a:avLst/>
          </a:prstGeom>
          <a:noFill/>
          <a:ln cap="flat" cmpd="sng" w="38100">
            <a:solidFill>
              <a:srgbClr val="4285F4"/>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c - Lab Intro - Full">
  <p:cSld name="CUSTOM_2_4_1_1_1_2_1">
    <p:spTree>
      <p:nvGrpSpPr>
        <p:cNvPr id="165" name="Shape 165"/>
        <p:cNvGrpSpPr/>
        <p:nvPr/>
      </p:nvGrpSpPr>
      <p:grpSpPr>
        <a:xfrm>
          <a:off x="0" y="0"/>
          <a:ext cx="0" cy="0"/>
          <a:chOff x="0" y="0"/>
          <a:chExt cx="0" cy="0"/>
        </a:xfrm>
      </p:grpSpPr>
      <p:sp>
        <p:nvSpPr>
          <p:cNvPr id="166" name="Google Shape;166;p34"/>
          <p:cNvSpPr txBox="1"/>
          <p:nvPr>
            <p:ph idx="1" type="subTitle"/>
          </p:nvPr>
        </p:nvSpPr>
        <p:spPr>
          <a:xfrm>
            <a:off x="862075" y="25845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167" name="Google Shape;167;p34"/>
          <p:cNvSpPr txBox="1"/>
          <p:nvPr>
            <p:ph type="title"/>
          </p:nvPr>
        </p:nvSpPr>
        <p:spPr>
          <a:xfrm>
            <a:off x="836238" y="20742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1"/>
                </a:solidFill>
                <a:latin typeface="Google Sans"/>
                <a:ea typeface="Google Sans"/>
                <a:cs typeface="Google Sans"/>
                <a:sym typeface="Google Sans"/>
              </a:defRPr>
            </a:lvl9pPr>
          </a:lstStyle>
          <a:p/>
        </p:txBody>
      </p:sp>
      <p:cxnSp>
        <p:nvCxnSpPr>
          <p:cNvPr id="168" name="Google Shape;168;p34"/>
          <p:cNvCxnSpPr/>
          <p:nvPr/>
        </p:nvCxnSpPr>
        <p:spPr>
          <a:xfrm>
            <a:off x="871713" y="2005612"/>
            <a:ext cx="428700" cy="0"/>
          </a:xfrm>
          <a:prstGeom prst="straightConnector1">
            <a:avLst/>
          </a:prstGeom>
          <a:noFill/>
          <a:ln cap="flat" cmpd="sng" w="38100">
            <a:solidFill>
              <a:srgbClr val="4285F4"/>
            </a:solidFill>
            <a:prstDash val="solid"/>
            <a:round/>
            <a:headEnd len="sm" w="sm" type="none"/>
            <a:tailEnd len="sm" w="sm" type="none"/>
          </a:ln>
        </p:spPr>
      </p:cxnSp>
      <p:sp>
        <p:nvSpPr>
          <p:cNvPr id="169" name="Google Shape;169;p34"/>
          <p:cNvSpPr txBox="1"/>
          <p:nvPr>
            <p:ph idx="2" type="body"/>
          </p:nvPr>
        </p:nvSpPr>
        <p:spPr>
          <a:xfrm>
            <a:off x="4579488" y="1216063"/>
            <a:ext cx="3714600" cy="33876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15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1500"/>
              </a:spcBef>
              <a:spcAft>
                <a:spcPts val="15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a - Agenda/Learn how to... - Presenter">
  <p:cSld name="CUSTOM_2_4_1_1_2">
    <p:spTree>
      <p:nvGrpSpPr>
        <p:cNvPr id="170" name="Shape 170"/>
        <p:cNvGrpSpPr/>
        <p:nvPr/>
      </p:nvGrpSpPr>
      <p:grpSpPr>
        <a:xfrm>
          <a:off x="0" y="0"/>
          <a:ext cx="0" cy="0"/>
          <a:chOff x="0" y="0"/>
          <a:chExt cx="0" cy="0"/>
        </a:xfrm>
      </p:grpSpPr>
      <p:pic>
        <p:nvPicPr>
          <p:cNvPr id="171" name="Google Shape;171;p35"/>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172" name="Google Shape;172;p35"/>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173" name="Google Shape;173;p35"/>
          <p:cNvSpPr txBox="1"/>
          <p:nvPr>
            <p:ph type="title"/>
          </p:nvPr>
        </p:nvSpPr>
        <p:spPr>
          <a:xfrm>
            <a:off x="836238" y="5774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174" name="Google Shape;174;p35"/>
          <p:cNvSpPr txBox="1"/>
          <p:nvPr>
            <p:ph idx="1" type="body"/>
          </p:nvPr>
        </p:nvSpPr>
        <p:spPr>
          <a:xfrm>
            <a:off x="850638" y="1216063"/>
            <a:ext cx="3660000" cy="3387600"/>
          </a:xfrm>
          <a:prstGeom prst="rect">
            <a:avLst/>
          </a:prstGeom>
          <a:noFill/>
          <a:ln>
            <a:noFill/>
          </a:ln>
        </p:spPr>
        <p:txBody>
          <a:bodyPr anchorCtr="0" anchor="t" bIns="45725" lIns="45725" spcFirstLastPara="1" rIns="45725" wrap="square" tIns="45725">
            <a:noAutofit/>
          </a:bodyPr>
          <a:lstStyle>
            <a:lvl1pPr indent="-342900" lvl="0" marL="457200" marR="0" rtl="0" algn="l">
              <a:lnSpc>
                <a:spcPct val="100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42900" lvl="1" marL="914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2pPr>
            <a:lvl3pPr indent="-342900" lvl="2" marL="1371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3pPr>
            <a:lvl4pPr indent="-342900" lvl="3" marL="18288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4pPr>
            <a:lvl5pPr indent="-342900" lvl="4" marL="22860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5pPr>
            <a:lvl6pPr indent="-342900" lvl="5" marL="27432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6pPr>
            <a:lvl7pPr indent="-342900" lvl="6" marL="3200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7pPr>
            <a:lvl8pPr indent="-342900" lvl="7" marL="3657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8pPr>
            <a:lvl9pPr indent="-342900" lvl="8" marL="4114800" marR="0" rtl="0" algn="l">
              <a:lnSpc>
                <a:spcPct val="100000"/>
              </a:lnSpc>
              <a:spcBef>
                <a:spcPts val="1500"/>
              </a:spcBef>
              <a:spcAft>
                <a:spcPts val="1500"/>
              </a:spcAft>
              <a:buClr>
                <a:schemeClr val="lt1"/>
              </a:buClr>
              <a:buSzPts val="1800"/>
              <a:buFont typeface="Roboto"/>
              <a:buChar char="■"/>
              <a:defRPr b="0" i="0" sz="1800" u="none" cap="none" strike="noStrike">
                <a:solidFill>
                  <a:schemeClr val="lt1"/>
                </a:solidFill>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b - Agenda/Learn how to... - Full">
  <p:cSld name="CUSTOM_2_4_1_1_1_1">
    <p:spTree>
      <p:nvGrpSpPr>
        <p:cNvPr id="175" name="Shape 175"/>
        <p:cNvGrpSpPr/>
        <p:nvPr/>
      </p:nvGrpSpPr>
      <p:grpSpPr>
        <a:xfrm>
          <a:off x="0" y="0"/>
          <a:ext cx="0" cy="0"/>
          <a:chOff x="0" y="0"/>
          <a:chExt cx="0" cy="0"/>
        </a:xfrm>
      </p:grpSpPr>
      <p:sp>
        <p:nvSpPr>
          <p:cNvPr id="176" name="Google Shape;176;p36"/>
          <p:cNvSpPr txBox="1"/>
          <p:nvPr>
            <p:ph idx="1" type="body"/>
          </p:nvPr>
        </p:nvSpPr>
        <p:spPr>
          <a:xfrm>
            <a:off x="850638" y="1216063"/>
            <a:ext cx="3660000" cy="3387600"/>
          </a:xfrm>
          <a:prstGeom prst="rect">
            <a:avLst/>
          </a:prstGeom>
          <a:noFill/>
          <a:ln>
            <a:noFill/>
          </a:ln>
        </p:spPr>
        <p:txBody>
          <a:bodyPr anchorCtr="0" anchor="t" bIns="45725" lIns="45725" spcFirstLastPara="1" rIns="45725" wrap="square" tIns="45725">
            <a:noAutofit/>
          </a:bodyPr>
          <a:lstStyle>
            <a:lvl1pPr indent="-342900" lvl="0" marL="457200" marR="0" rtl="0" algn="l">
              <a:lnSpc>
                <a:spcPct val="100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42900" lvl="1" marL="914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2pPr>
            <a:lvl3pPr indent="-342900" lvl="2" marL="1371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3pPr>
            <a:lvl4pPr indent="-342900" lvl="3" marL="18288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4pPr>
            <a:lvl5pPr indent="-342900" lvl="4" marL="22860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5pPr>
            <a:lvl6pPr indent="-342900" lvl="5" marL="27432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6pPr>
            <a:lvl7pPr indent="-342900" lvl="6" marL="3200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7pPr>
            <a:lvl8pPr indent="-342900" lvl="7" marL="3657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8pPr>
            <a:lvl9pPr indent="-342900" lvl="8" marL="4114800" marR="0" rtl="0" algn="l">
              <a:lnSpc>
                <a:spcPct val="100000"/>
              </a:lnSpc>
              <a:spcBef>
                <a:spcPts val="1500"/>
              </a:spcBef>
              <a:spcAft>
                <a:spcPts val="1500"/>
              </a:spcAft>
              <a:buClr>
                <a:schemeClr val="lt1"/>
              </a:buClr>
              <a:buSzPts val="1800"/>
              <a:buFont typeface="Roboto"/>
              <a:buChar char="■"/>
              <a:defRPr b="0" i="0" sz="1800" u="none" cap="none" strike="noStrike">
                <a:solidFill>
                  <a:schemeClr val="lt1"/>
                </a:solidFill>
                <a:latin typeface="Roboto"/>
                <a:ea typeface="Roboto"/>
                <a:cs typeface="Roboto"/>
                <a:sym typeface="Roboto"/>
              </a:defRPr>
            </a:lvl9pPr>
          </a:lstStyle>
          <a:p/>
        </p:txBody>
      </p:sp>
      <p:cxnSp>
        <p:nvCxnSpPr>
          <p:cNvPr id="177" name="Google Shape;177;p36"/>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178" name="Google Shape;178;p36"/>
          <p:cNvSpPr txBox="1"/>
          <p:nvPr>
            <p:ph idx="2" type="body"/>
          </p:nvPr>
        </p:nvSpPr>
        <p:spPr>
          <a:xfrm>
            <a:off x="4579488" y="1216063"/>
            <a:ext cx="3714600" cy="3387600"/>
          </a:xfrm>
          <a:prstGeom prst="rect">
            <a:avLst/>
          </a:prstGeom>
          <a:noFill/>
          <a:ln>
            <a:noFill/>
          </a:ln>
        </p:spPr>
        <p:txBody>
          <a:bodyPr anchorCtr="0" anchor="t" bIns="45725" lIns="45725" spcFirstLastPara="1" rIns="45725" wrap="square" tIns="45725">
            <a:noAutofit/>
          </a:bodyPr>
          <a:lstStyle>
            <a:lvl1pPr indent="-342900" lvl="0" marL="457200" marR="0" rtl="0" algn="l">
              <a:lnSpc>
                <a:spcPct val="100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42900" lvl="1" marL="914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2pPr>
            <a:lvl3pPr indent="-342900" lvl="2" marL="1371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3pPr>
            <a:lvl4pPr indent="-342900" lvl="3" marL="18288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4pPr>
            <a:lvl5pPr indent="-342900" lvl="4" marL="22860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5pPr>
            <a:lvl6pPr indent="-342900" lvl="5" marL="27432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6pPr>
            <a:lvl7pPr indent="-342900" lvl="6" marL="32004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7pPr>
            <a:lvl8pPr indent="-342900" lvl="7" marL="3657600" marR="0" rtl="0" algn="l">
              <a:lnSpc>
                <a:spcPct val="100000"/>
              </a:lnSpc>
              <a:spcBef>
                <a:spcPts val="150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8pPr>
            <a:lvl9pPr indent="-342900" lvl="8" marL="4114800" marR="0" rtl="0" algn="l">
              <a:lnSpc>
                <a:spcPct val="100000"/>
              </a:lnSpc>
              <a:spcBef>
                <a:spcPts val="1500"/>
              </a:spcBef>
              <a:spcAft>
                <a:spcPts val="1500"/>
              </a:spcAft>
              <a:buClr>
                <a:schemeClr val="lt1"/>
              </a:buClr>
              <a:buSzPts val="1800"/>
              <a:buFont typeface="Roboto"/>
              <a:buChar char="■"/>
              <a:defRPr b="0" i="0" sz="1800" u="none" cap="none" strike="noStrike">
                <a:solidFill>
                  <a:schemeClr val="lt1"/>
                </a:solidFill>
                <a:latin typeface="Roboto"/>
                <a:ea typeface="Roboto"/>
                <a:cs typeface="Roboto"/>
                <a:sym typeface="Roboto"/>
              </a:defRPr>
            </a:lvl9pPr>
          </a:lstStyle>
          <a:p/>
        </p:txBody>
      </p:sp>
      <p:sp>
        <p:nvSpPr>
          <p:cNvPr id="179" name="Google Shape;179;p36"/>
          <p:cNvSpPr txBox="1"/>
          <p:nvPr>
            <p:ph type="title"/>
          </p:nvPr>
        </p:nvSpPr>
        <p:spPr>
          <a:xfrm>
            <a:off x="836238" y="5774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 - Circle - Title">
  <p:cSld name="CUSTOM_3_1_1_1_1">
    <p:spTree>
      <p:nvGrpSpPr>
        <p:cNvPr id="180" name="Shape 180"/>
        <p:cNvGrpSpPr/>
        <p:nvPr/>
      </p:nvGrpSpPr>
      <p:grpSpPr>
        <a:xfrm>
          <a:off x="0" y="0"/>
          <a:ext cx="0" cy="0"/>
          <a:chOff x="0" y="0"/>
          <a:chExt cx="0" cy="0"/>
        </a:xfrm>
      </p:grpSpPr>
      <p:pic>
        <p:nvPicPr>
          <p:cNvPr id="181" name="Google Shape;181;p37"/>
          <p:cNvPicPr preferRelativeResize="0"/>
          <p:nvPr/>
        </p:nvPicPr>
        <p:blipFill rotWithShape="1">
          <a:blip r:embed="rId2">
            <a:alphaModFix/>
          </a:blip>
          <a:srcRect b="0" l="0" r="0" t="0"/>
          <a:stretch/>
        </p:blipFill>
        <p:spPr>
          <a:xfrm>
            <a:off x="-2" y="-1"/>
            <a:ext cx="9144000" cy="5143489"/>
          </a:xfrm>
          <a:prstGeom prst="rect">
            <a:avLst/>
          </a:prstGeom>
          <a:noFill/>
          <a:ln>
            <a:noFill/>
          </a:ln>
        </p:spPr>
      </p:pic>
      <p:cxnSp>
        <p:nvCxnSpPr>
          <p:cNvPr id="182" name="Google Shape;182;p37"/>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183" name="Google Shape;183;p37"/>
          <p:cNvSpPr txBox="1"/>
          <p:nvPr>
            <p:ph type="title"/>
          </p:nvPr>
        </p:nvSpPr>
        <p:spPr>
          <a:xfrm>
            <a:off x="836238" y="577438"/>
            <a:ext cx="73875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 Pesenter - Title">
  <p:cSld name="CUSTOM_3_1_1_1_1_2">
    <p:spTree>
      <p:nvGrpSpPr>
        <p:cNvPr id="184" name="Shape 184"/>
        <p:cNvGrpSpPr/>
        <p:nvPr/>
      </p:nvGrpSpPr>
      <p:grpSpPr>
        <a:xfrm>
          <a:off x="0" y="0"/>
          <a:ext cx="0" cy="0"/>
          <a:chOff x="0" y="0"/>
          <a:chExt cx="0" cy="0"/>
        </a:xfrm>
      </p:grpSpPr>
      <p:pic>
        <p:nvPicPr>
          <p:cNvPr id="185" name="Google Shape;185;p38"/>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186" name="Google Shape;186;p38"/>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187" name="Google Shape;187;p38"/>
          <p:cNvSpPr txBox="1"/>
          <p:nvPr>
            <p:ph type="title"/>
          </p:nvPr>
        </p:nvSpPr>
        <p:spPr>
          <a:xfrm>
            <a:off x="836238" y="5774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 - Circle - Title, Body">
  <p:cSld name="CUSTOM_3_1_1_1_1_4">
    <p:spTree>
      <p:nvGrpSpPr>
        <p:cNvPr id="188" name="Shape 188"/>
        <p:cNvGrpSpPr/>
        <p:nvPr/>
      </p:nvGrpSpPr>
      <p:grpSpPr>
        <a:xfrm>
          <a:off x="0" y="0"/>
          <a:ext cx="0" cy="0"/>
          <a:chOff x="0" y="0"/>
          <a:chExt cx="0" cy="0"/>
        </a:xfrm>
      </p:grpSpPr>
      <p:pic>
        <p:nvPicPr>
          <p:cNvPr id="189" name="Google Shape;189;p39"/>
          <p:cNvPicPr preferRelativeResize="0"/>
          <p:nvPr/>
        </p:nvPicPr>
        <p:blipFill rotWithShape="1">
          <a:blip r:embed="rId2">
            <a:alphaModFix/>
          </a:blip>
          <a:srcRect b="0" l="0" r="0" t="0"/>
          <a:stretch/>
        </p:blipFill>
        <p:spPr>
          <a:xfrm>
            <a:off x="-2" y="-1"/>
            <a:ext cx="9144000" cy="5143489"/>
          </a:xfrm>
          <a:prstGeom prst="rect">
            <a:avLst/>
          </a:prstGeom>
          <a:noFill/>
          <a:ln>
            <a:noFill/>
          </a:ln>
        </p:spPr>
      </p:pic>
      <p:sp>
        <p:nvSpPr>
          <p:cNvPr id="190" name="Google Shape;190;p39"/>
          <p:cNvSpPr txBox="1"/>
          <p:nvPr>
            <p:ph type="title"/>
          </p:nvPr>
        </p:nvSpPr>
        <p:spPr>
          <a:xfrm>
            <a:off x="836238" y="577438"/>
            <a:ext cx="73875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191" name="Google Shape;191;p39"/>
          <p:cNvSpPr txBox="1"/>
          <p:nvPr>
            <p:ph idx="1" type="body"/>
          </p:nvPr>
        </p:nvSpPr>
        <p:spPr>
          <a:xfrm>
            <a:off x="871238" y="1216063"/>
            <a:ext cx="3626100" cy="33843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cxnSp>
        <p:nvCxnSpPr>
          <p:cNvPr id="192" name="Google Shape;192;p39"/>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 - Presenter - Title, Body">
  <p:cSld name="CUSTOM_3_1_1_1_1_2_2">
    <p:spTree>
      <p:nvGrpSpPr>
        <p:cNvPr id="193" name="Shape 193"/>
        <p:cNvGrpSpPr/>
        <p:nvPr/>
      </p:nvGrpSpPr>
      <p:grpSpPr>
        <a:xfrm>
          <a:off x="0" y="0"/>
          <a:ext cx="0" cy="0"/>
          <a:chOff x="0" y="0"/>
          <a:chExt cx="0" cy="0"/>
        </a:xfrm>
      </p:grpSpPr>
      <p:pic>
        <p:nvPicPr>
          <p:cNvPr id="194" name="Google Shape;194;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5" name="Google Shape;195;p40"/>
          <p:cNvSpPr txBox="1"/>
          <p:nvPr>
            <p:ph type="title"/>
          </p:nvPr>
        </p:nvSpPr>
        <p:spPr>
          <a:xfrm>
            <a:off x="836238" y="5774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196" name="Google Shape;196;p40"/>
          <p:cNvSpPr txBox="1"/>
          <p:nvPr>
            <p:ph idx="1" type="body"/>
          </p:nvPr>
        </p:nvSpPr>
        <p:spPr>
          <a:xfrm>
            <a:off x="871238" y="1216063"/>
            <a:ext cx="3714600" cy="33843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cxnSp>
        <p:nvCxnSpPr>
          <p:cNvPr id="197" name="Google Shape;197;p40"/>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ircle - Title, Subtitle, Body">
  <p:cSld name="CUSTOM_3_1_1_1_1_3_1">
    <p:spTree>
      <p:nvGrpSpPr>
        <p:cNvPr id="198" name="Shape 198"/>
        <p:cNvGrpSpPr/>
        <p:nvPr/>
      </p:nvGrpSpPr>
      <p:grpSpPr>
        <a:xfrm>
          <a:off x="0" y="0"/>
          <a:ext cx="0" cy="0"/>
          <a:chOff x="0" y="0"/>
          <a:chExt cx="0" cy="0"/>
        </a:xfrm>
      </p:grpSpPr>
      <p:pic>
        <p:nvPicPr>
          <p:cNvPr id="199" name="Google Shape;199;p41"/>
          <p:cNvPicPr preferRelativeResize="0"/>
          <p:nvPr/>
        </p:nvPicPr>
        <p:blipFill rotWithShape="1">
          <a:blip r:embed="rId2">
            <a:alphaModFix/>
          </a:blip>
          <a:srcRect b="0" l="0" r="0" t="0"/>
          <a:stretch/>
        </p:blipFill>
        <p:spPr>
          <a:xfrm>
            <a:off x="-2" y="-1"/>
            <a:ext cx="9144000" cy="5143489"/>
          </a:xfrm>
          <a:prstGeom prst="rect">
            <a:avLst/>
          </a:prstGeom>
          <a:noFill/>
          <a:ln>
            <a:noFill/>
          </a:ln>
        </p:spPr>
      </p:pic>
      <p:cxnSp>
        <p:nvCxnSpPr>
          <p:cNvPr id="200" name="Google Shape;200;p41"/>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201" name="Google Shape;201;p41"/>
          <p:cNvSpPr txBox="1"/>
          <p:nvPr>
            <p:ph type="title"/>
          </p:nvPr>
        </p:nvSpPr>
        <p:spPr>
          <a:xfrm>
            <a:off x="836238" y="577438"/>
            <a:ext cx="73875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202" name="Google Shape;202;p41"/>
          <p:cNvSpPr txBox="1"/>
          <p:nvPr>
            <p:ph idx="1" type="subTitle"/>
          </p:nvPr>
        </p:nvSpPr>
        <p:spPr>
          <a:xfrm>
            <a:off x="865075" y="1013663"/>
            <a:ext cx="73467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203" name="Google Shape;203;p41"/>
          <p:cNvSpPr txBox="1"/>
          <p:nvPr>
            <p:ph idx="2" type="body"/>
          </p:nvPr>
        </p:nvSpPr>
        <p:spPr>
          <a:xfrm>
            <a:off x="877263" y="1505550"/>
            <a:ext cx="3608700" cy="30948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 - Presenter - Title, Subtitle, Body">
  <p:cSld name="CUSTOM_3_1_1_1_1_2_1">
    <p:spTree>
      <p:nvGrpSpPr>
        <p:cNvPr id="204" name="Shape 204"/>
        <p:cNvGrpSpPr/>
        <p:nvPr/>
      </p:nvGrpSpPr>
      <p:grpSpPr>
        <a:xfrm>
          <a:off x="0" y="0"/>
          <a:ext cx="0" cy="0"/>
          <a:chOff x="0" y="0"/>
          <a:chExt cx="0" cy="0"/>
        </a:xfrm>
      </p:grpSpPr>
      <p:pic>
        <p:nvPicPr>
          <p:cNvPr id="205" name="Google Shape;205;p42"/>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206" name="Google Shape;206;p42"/>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207" name="Google Shape;207;p42"/>
          <p:cNvSpPr txBox="1"/>
          <p:nvPr>
            <p:ph type="title"/>
          </p:nvPr>
        </p:nvSpPr>
        <p:spPr>
          <a:xfrm>
            <a:off x="836238" y="577438"/>
            <a:ext cx="37434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208" name="Google Shape;208;p42"/>
          <p:cNvSpPr txBox="1"/>
          <p:nvPr>
            <p:ph idx="1" type="subTitle"/>
          </p:nvPr>
        </p:nvSpPr>
        <p:spPr>
          <a:xfrm>
            <a:off x="865075" y="1013663"/>
            <a:ext cx="37146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209" name="Google Shape;209;p42"/>
          <p:cNvSpPr txBox="1"/>
          <p:nvPr>
            <p:ph idx="2" type="body"/>
          </p:nvPr>
        </p:nvSpPr>
        <p:spPr>
          <a:xfrm>
            <a:off x="877263" y="1505550"/>
            <a:ext cx="3608700" cy="30948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 - Full - Title, Subtitle, Body">
  <p:cSld name="CUSTOM_3_1_1_1_1_1_2">
    <p:spTree>
      <p:nvGrpSpPr>
        <p:cNvPr id="210" name="Shape 210"/>
        <p:cNvGrpSpPr/>
        <p:nvPr/>
      </p:nvGrpSpPr>
      <p:grpSpPr>
        <a:xfrm>
          <a:off x="0" y="0"/>
          <a:ext cx="0" cy="0"/>
          <a:chOff x="0" y="0"/>
          <a:chExt cx="0" cy="0"/>
        </a:xfrm>
      </p:grpSpPr>
      <p:cxnSp>
        <p:nvCxnSpPr>
          <p:cNvPr id="211" name="Google Shape;211;p43"/>
          <p:cNvCxnSpPr/>
          <p:nvPr/>
        </p:nvCxnSpPr>
        <p:spPr>
          <a:xfrm>
            <a:off x="871713" y="508812"/>
            <a:ext cx="428700" cy="0"/>
          </a:xfrm>
          <a:prstGeom prst="straightConnector1">
            <a:avLst/>
          </a:prstGeom>
          <a:noFill/>
          <a:ln cap="flat" cmpd="sng" w="38100">
            <a:solidFill>
              <a:srgbClr val="4285F4"/>
            </a:solidFill>
            <a:prstDash val="solid"/>
            <a:round/>
            <a:headEnd len="sm" w="sm" type="none"/>
            <a:tailEnd len="sm" w="sm" type="none"/>
          </a:ln>
        </p:spPr>
      </p:cxnSp>
      <p:sp>
        <p:nvSpPr>
          <p:cNvPr id="212" name="Google Shape;212;p43"/>
          <p:cNvSpPr txBox="1"/>
          <p:nvPr>
            <p:ph type="title"/>
          </p:nvPr>
        </p:nvSpPr>
        <p:spPr>
          <a:xfrm>
            <a:off x="836238" y="577438"/>
            <a:ext cx="7387500" cy="5700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Google Sans"/>
                <a:ea typeface="Google Sans"/>
                <a:cs typeface="Google Sans"/>
                <a:sym typeface="Google Sans"/>
              </a:defRPr>
            </a:lvl9pPr>
          </a:lstStyle>
          <a:p/>
        </p:txBody>
      </p:sp>
      <p:sp>
        <p:nvSpPr>
          <p:cNvPr id="213" name="Google Shape;213;p43"/>
          <p:cNvSpPr txBox="1"/>
          <p:nvPr>
            <p:ph idx="1" type="subTitle"/>
          </p:nvPr>
        </p:nvSpPr>
        <p:spPr>
          <a:xfrm>
            <a:off x="865075" y="1013663"/>
            <a:ext cx="7346700" cy="4557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Google Sans"/>
                <a:ea typeface="Google Sans"/>
                <a:cs typeface="Google Sans"/>
                <a:sym typeface="Google Sans"/>
              </a:defRPr>
            </a:lvl9pPr>
          </a:lstStyle>
          <a:p/>
        </p:txBody>
      </p:sp>
      <p:sp>
        <p:nvSpPr>
          <p:cNvPr id="214" name="Google Shape;214;p43"/>
          <p:cNvSpPr txBox="1"/>
          <p:nvPr>
            <p:ph idx="2" type="body"/>
          </p:nvPr>
        </p:nvSpPr>
        <p:spPr>
          <a:xfrm>
            <a:off x="877263" y="1505550"/>
            <a:ext cx="3608700" cy="3094800"/>
          </a:xfrm>
          <a:prstGeom prst="rect">
            <a:avLst/>
          </a:prstGeom>
          <a:noFill/>
          <a:ln>
            <a:noFill/>
          </a:ln>
        </p:spPr>
        <p:txBody>
          <a:bodyPr anchorCtr="0" anchor="t" bIns="45725" lIns="45725" spcFirstLastPara="1" rIns="45725" wrap="square" tIns="45725">
            <a:noAutofit/>
          </a:bodyPr>
          <a:lstStyle>
            <a:lvl1pPr indent="-317500" lvl="0" marL="457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0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 Full - Presenter only">
  <p:cSld name="CUSTOM">
    <p:spTree>
      <p:nvGrpSpPr>
        <p:cNvPr id="215" name="Shape 215"/>
        <p:cNvGrpSpPr/>
        <p:nvPr/>
      </p:nvGrpSpPr>
      <p:grpSpPr>
        <a:xfrm>
          <a:off x="0" y="0"/>
          <a:ext cx="0" cy="0"/>
          <a:chOff x="0" y="0"/>
          <a:chExt cx="0" cy="0"/>
        </a:xfrm>
      </p:grpSpPr>
      <p:pic>
        <p:nvPicPr>
          <p:cNvPr id="216" name="Google Shape;216;p44"/>
          <p:cNvPicPr preferRelativeResize="0"/>
          <p:nvPr/>
        </p:nvPicPr>
        <p:blipFill rotWithShape="1">
          <a:blip r:embed="rId2">
            <a:alphaModFix/>
          </a:blip>
          <a:srcRect b="0" l="0" r="0" t="0"/>
          <a:stretch/>
        </p:blipFill>
        <p:spPr>
          <a:xfrm>
            <a:off x="0" y="0"/>
            <a:ext cx="9144000" cy="514349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 - Presenter - No text">
  <p:cSld name="CUSTOM_2">
    <p:spTree>
      <p:nvGrpSpPr>
        <p:cNvPr id="217" name="Shape 217"/>
        <p:cNvGrpSpPr/>
        <p:nvPr/>
      </p:nvGrpSpPr>
      <p:grpSpPr>
        <a:xfrm>
          <a:off x="0" y="0"/>
          <a:ext cx="0" cy="0"/>
          <a:chOff x="0" y="0"/>
          <a:chExt cx="0" cy="0"/>
        </a:xfrm>
      </p:grpSpPr>
      <p:pic>
        <p:nvPicPr>
          <p:cNvPr id="218" name="Google Shape;218;p4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 - Full - No text">
  <p:cSld name="CUSTOM_2_6">
    <p:spTree>
      <p:nvGrpSpPr>
        <p:cNvPr id="219" name="Shape 219"/>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ircle - No text">
  <p:cSld name="CUSTOM_2_5">
    <p:spTree>
      <p:nvGrpSpPr>
        <p:cNvPr id="220" name="Shape 220"/>
        <p:cNvGrpSpPr/>
        <p:nvPr/>
      </p:nvGrpSpPr>
      <p:grpSpPr>
        <a:xfrm>
          <a:off x="0" y="0"/>
          <a:ext cx="0" cy="0"/>
          <a:chOff x="0" y="0"/>
          <a:chExt cx="0" cy="0"/>
        </a:xfrm>
      </p:grpSpPr>
      <p:pic>
        <p:nvPicPr>
          <p:cNvPr id="221" name="Google Shape;221;p47"/>
          <p:cNvPicPr preferRelativeResize="0"/>
          <p:nvPr/>
        </p:nvPicPr>
        <p:blipFill rotWithShape="1">
          <a:blip r:embed="rId2">
            <a:alphaModFix/>
          </a:blip>
          <a:srcRect b="0" l="0" r="0" t="0"/>
          <a:stretch/>
        </p:blipFill>
        <p:spPr>
          <a:xfrm>
            <a:off x="-2" y="-1"/>
            <a:ext cx="9144000" cy="514348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 Screencast Placeholder">
  <p:cSld name="CUSTOM_1">
    <p:spTree>
      <p:nvGrpSpPr>
        <p:cNvPr id="222" name="Shape 222"/>
        <p:cNvGrpSpPr/>
        <p:nvPr/>
      </p:nvGrpSpPr>
      <p:grpSpPr>
        <a:xfrm>
          <a:off x="0" y="0"/>
          <a:ext cx="0" cy="0"/>
          <a:chOff x="0" y="0"/>
          <a:chExt cx="0" cy="0"/>
        </a:xfrm>
      </p:grpSpPr>
      <p:sp>
        <p:nvSpPr>
          <p:cNvPr id="223" name="Google Shape;223;p48"/>
          <p:cNvSpPr/>
          <p:nvPr/>
        </p:nvSpPr>
        <p:spPr>
          <a:xfrm>
            <a:off x="455313" y="264563"/>
            <a:ext cx="8225700" cy="4350300"/>
          </a:xfrm>
          <a:prstGeom prst="rect">
            <a:avLst/>
          </a:prstGeom>
          <a:solidFill>
            <a:srgbClr val="FBBC0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4" name="Google Shape;224;p48"/>
          <p:cNvSpPr txBox="1"/>
          <p:nvPr/>
        </p:nvSpPr>
        <p:spPr>
          <a:xfrm>
            <a:off x="1175475" y="2276475"/>
            <a:ext cx="6831300" cy="7971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Google Sans"/>
                <a:ea typeface="Google Sans"/>
                <a:cs typeface="Google Sans"/>
                <a:sym typeface="Google Sans"/>
              </a:rPr>
              <a:t>Screencast</a:t>
            </a:r>
            <a:endParaRPr b="0" i="0" sz="3600" u="none" cap="none" strike="noStrike">
              <a:solidFill>
                <a:schemeClr val="lt1"/>
              </a:solidFill>
              <a:latin typeface="Google Sans"/>
              <a:ea typeface="Google Sans"/>
              <a:cs typeface="Google Sans"/>
              <a:sym typeface="Google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a - Template - Video Info" showMasterSp="0">
  <p:cSld name="Blank_1_1">
    <p:bg>
      <p:bgPr>
        <a:noFill/>
      </p:bgPr>
    </p:bg>
    <p:spTree>
      <p:nvGrpSpPr>
        <p:cNvPr id="225" name="Shape 225"/>
        <p:cNvGrpSpPr/>
        <p:nvPr/>
      </p:nvGrpSpPr>
      <p:grpSpPr>
        <a:xfrm>
          <a:off x="0" y="0"/>
          <a:ext cx="0" cy="0"/>
          <a:chOff x="0" y="0"/>
          <a:chExt cx="0" cy="0"/>
        </a:xfrm>
      </p:grpSpPr>
      <p:sp>
        <p:nvSpPr>
          <p:cNvPr id="226" name="Google Shape;226;p49"/>
          <p:cNvSpPr/>
          <p:nvPr/>
        </p:nvSpPr>
        <p:spPr>
          <a:xfrm>
            <a:off x="-9150" y="-47625"/>
            <a:ext cx="9200400" cy="5248200"/>
          </a:xfrm>
          <a:prstGeom prst="rect">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7" name="Google Shape;227;p49"/>
          <p:cNvSpPr txBox="1"/>
          <p:nvPr>
            <p:ph type="title"/>
          </p:nvPr>
        </p:nvSpPr>
        <p:spPr>
          <a:xfrm>
            <a:off x="751650" y="1385700"/>
            <a:ext cx="7678800" cy="23721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FAFAFA"/>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c - Template - Instructions Slide" showMasterSp="0">
  <p:cSld name="Blank_1_1_1">
    <p:bg>
      <p:bgPr>
        <a:noFill/>
      </p:bgPr>
    </p:bg>
    <p:spTree>
      <p:nvGrpSpPr>
        <p:cNvPr id="228" name="Shape 228"/>
        <p:cNvGrpSpPr/>
        <p:nvPr/>
      </p:nvGrpSpPr>
      <p:grpSpPr>
        <a:xfrm>
          <a:off x="0" y="0"/>
          <a:ext cx="0" cy="0"/>
          <a:chOff x="0" y="0"/>
          <a:chExt cx="0" cy="0"/>
        </a:xfrm>
      </p:grpSpPr>
      <p:sp>
        <p:nvSpPr>
          <p:cNvPr id="229" name="Google Shape;229;p50"/>
          <p:cNvSpPr/>
          <p:nvPr/>
        </p:nvSpPr>
        <p:spPr>
          <a:xfrm>
            <a:off x="-9150" y="-47625"/>
            <a:ext cx="9200400" cy="5248200"/>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30" name="Google Shape;230;p50"/>
          <p:cNvSpPr txBox="1"/>
          <p:nvPr>
            <p:ph type="title"/>
          </p:nvPr>
        </p:nvSpPr>
        <p:spPr>
          <a:xfrm>
            <a:off x="866775" y="2276475"/>
            <a:ext cx="7448700" cy="1181100"/>
          </a:xfrm>
          <a:prstGeom prst="rect">
            <a:avLst/>
          </a:prstGeom>
          <a:noFill/>
          <a:ln>
            <a:noFill/>
          </a:ln>
        </p:spPr>
        <p:txBody>
          <a:bodyPr anchorCtr="0" anchor="t" bIns="45725" lIns="45725" spcFirstLastPara="1" rIns="45725" wrap="square" tIns="457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AFAFA"/>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b - Template - ILT Start/End" showMasterSp="0">
  <p:cSld name="Blank_1_1_1_1">
    <p:bg>
      <p:bgPr>
        <a:noFill/>
      </p:bgPr>
    </p:bg>
    <p:spTree>
      <p:nvGrpSpPr>
        <p:cNvPr id="231" name="Shape 231"/>
        <p:cNvGrpSpPr/>
        <p:nvPr/>
      </p:nvGrpSpPr>
      <p:grpSpPr>
        <a:xfrm>
          <a:off x="0" y="0"/>
          <a:ext cx="0" cy="0"/>
          <a:chOff x="0" y="0"/>
          <a:chExt cx="0" cy="0"/>
        </a:xfrm>
      </p:grpSpPr>
      <p:sp>
        <p:nvSpPr>
          <p:cNvPr id="232" name="Google Shape;232;p51"/>
          <p:cNvSpPr/>
          <p:nvPr/>
        </p:nvSpPr>
        <p:spPr>
          <a:xfrm>
            <a:off x="-9150" y="-47625"/>
            <a:ext cx="9200400" cy="5248200"/>
          </a:xfrm>
          <a:prstGeom prst="rect">
            <a:avLst/>
          </a:prstGeom>
          <a:solidFill>
            <a:schemeClr val="accent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33" name="Google Shape;233;p51"/>
          <p:cNvSpPr txBox="1"/>
          <p:nvPr>
            <p:ph type="title"/>
          </p:nvPr>
        </p:nvSpPr>
        <p:spPr>
          <a:xfrm>
            <a:off x="866775" y="2276475"/>
            <a:ext cx="7448700" cy="1181100"/>
          </a:xfrm>
          <a:prstGeom prst="rect">
            <a:avLst/>
          </a:prstGeom>
          <a:noFill/>
          <a:ln>
            <a:noFill/>
          </a:ln>
        </p:spPr>
        <p:txBody>
          <a:bodyPr anchorCtr="0" anchor="t" bIns="45725" lIns="45725" spcFirstLastPara="1" rIns="45725" wrap="square" tIns="457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AFAFA"/>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afe and Google Cloud logo Saved Here - Copy to Master Slide when needed">
  <p:cSld name="CUSTOM_3">
    <p:spTree>
      <p:nvGrpSpPr>
        <p:cNvPr id="234" name="Shape 234"/>
        <p:cNvGrpSpPr/>
        <p:nvPr/>
      </p:nvGrpSpPr>
      <p:grpSpPr>
        <a:xfrm>
          <a:off x="0" y="0"/>
          <a:ext cx="0" cy="0"/>
          <a:chOff x="0" y="0"/>
          <a:chExt cx="0" cy="0"/>
        </a:xfrm>
      </p:grpSpPr>
      <p:pic>
        <p:nvPicPr>
          <p:cNvPr id="235" name="Google Shape;235;p52"/>
          <p:cNvPicPr preferRelativeResize="0"/>
          <p:nvPr/>
        </p:nvPicPr>
        <p:blipFill rotWithShape="1">
          <a:blip r:embed="rId2">
            <a:alphaModFix/>
          </a:blip>
          <a:srcRect b="0" l="0" r="0" t="0"/>
          <a:stretch/>
        </p:blipFill>
        <p:spPr>
          <a:xfrm>
            <a:off x="0" y="13"/>
            <a:ext cx="9144000" cy="5143481"/>
          </a:xfrm>
          <a:prstGeom prst="rect">
            <a:avLst/>
          </a:prstGeom>
          <a:noFill/>
          <a:ln>
            <a:noFill/>
          </a:ln>
        </p:spPr>
      </p:pic>
      <p:pic>
        <p:nvPicPr>
          <p:cNvPr id="236" name="Google Shape;236;p52"/>
          <p:cNvPicPr preferRelativeResize="0"/>
          <p:nvPr/>
        </p:nvPicPr>
        <p:blipFill rotWithShape="1">
          <a:blip r:embed="rId3">
            <a:alphaModFix/>
          </a:blip>
          <a:srcRect b="0" l="0" r="-21669" t="0"/>
          <a:stretch/>
        </p:blipFill>
        <p:spPr>
          <a:xfrm>
            <a:off x="505300" y="4628025"/>
            <a:ext cx="1611575" cy="253513"/>
          </a:xfrm>
          <a:prstGeom prst="rect">
            <a:avLst/>
          </a:prstGeom>
          <a:noFill/>
          <a:ln>
            <a:noFill/>
          </a:ln>
        </p:spPr>
      </p:pic>
      <p:sp>
        <p:nvSpPr>
          <p:cNvPr id="237" name="Google Shape;237;p52"/>
          <p:cNvSpPr txBox="1"/>
          <p:nvPr/>
        </p:nvSpPr>
        <p:spPr>
          <a:xfrm>
            <a:off x="297150" y="4276425"/>
            <a:ext cx="612900" cy="225000"/>
          </a:xfrm>
          <a:prstGeom prst="rect">
            <a:avLst/>
          </a:prstGeom>
          <a:noFill/>
          <a:ln>
            <a:noFill/>
          </a:ln>
        </p:spPr>
        <p:txBody>
          <a:bodyPr anchorCtr="0" anchor="t" bIns="45725" lIns="45725" spcFirstLastPara="1" rIns="45725" wrap="square" tIns="45725">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EA4335"/>
                </a:solidFill>
                <a:latin typeface="Google Sans"/>
                <a:ea typeface="Google Sans"/>
                <a:cs typeface="Google Sans"/>
                <a:sym typeface="Google Sans"/>
              </a:rPr>
              <a:t>  Title Safe &gt;  </a:t>
            </a:r>
            <a:endParaRPr b="0" i="0" sz="700" u="none" cap="none" strike="noStrike">
              <a:solidFill>
                <a:srgbClr val="000000"/>
              </a:solidFill>
              <a:latin typeface="Arial"/>
              <a:ea typeface="Arial"/>
              <a:cs typeface="Arial"/>
              <a:sym typeface="Arial"/>
            </a:endParaRPr>
          </a:p>
        </p:txBody>
      </p:sp>
      <p:sp>
        <p:nvSpPr>
          <p:cNvPr id="238" name="Google Shape;238;p52"/>
          <p:cNvSpPr txBox="1"/>
          <p:nvPr/>
        </p:nvSpPr>
        <p:spPr>
          <a:xfrm>
            <a:off x="429100" y="3978975"/>
            <a:ext cx="684300" cy="2250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EA4335"/>
                </a:solidFill>
                <a:latin typeface="Google Sans"/>
                <a:ea typeface="Google Sans"/>
                <a:cs typeface="Google Sans"/>
                <a:sym typeface="Google Sans"/>
              </a:rPr>
              <a:t> &lt; Action Safe </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39" name="Shape 239"/>
        <p:cNvGrpSpPr/>
        <p:nvPr/>
      </p:nvGrpSpPr>
      <p:grpSpPr>
        <a:xfrm>
          <a:off x="0" y="0"/>
          <a:ext cx="0" cy="0"/>
          <a:chOff x="0" y="0"/>
          <a:chExt cx="0" cy="0"/>
        </a:xfrm>
      </p:grpSpPr>
      <p:sp>
        <p:nvSpPr>
          <p:cNvPr id="240" name="Google Shape;240;p53"/>
          <p:cNvSpPr txBox="1"/>
          <p:nvPr>
            <p:ph type="title"/>
          </p:nvPr>
        </p:nvSpPr>
        <p:spPr>
          <a:xfrm>
            <a:off x="761950" y="809575"/>
            <a:ext cx="5080200" cy="3522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41" name="Google Shape;241;p53"/>
          <p:cNvSpPr txBox="1"/>
          <p:nvPr>
            <p:ph idx="1" type="body"/>
          </p:nvPr>
        </p:nvSpPr>
        <p:spPr>
          <a:xfrm>
            <a:off x="762025" y="1514225"/>
            <a:ext cx="5080200" cy="2819700"/>
          </a:xfrm>
          <a:prstGeom prst="rect">
            <a:avLst/>
          </a:prstGeom>
          <a:noFill/>
          <a:ln>
            <a:noFill/>
          </a:ln>
        </p:spPr>
        <p:txBody>
          <a:bodyPr anchorCtr="0" anchor="t" bIns="45725" lIns="45725" spcFirstLastPara="1" rIns="45725" wrap="square" tIns="45725">
            <a:noAutofit/>
          </a:bodyPr>
          <a:lstStyle>
            <a:lvl1pPr indent="-273050" lvl="0" marL="4572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1pPr>
            <a:lvl2pPr indent="-273050" lvl="1" marL="9144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2pPr>
            <a:lvl3pPr indent="-273050" lvl="2" marL="13716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3pPr>
            <a:lvl4pPr indent="-273050" lvl="3" marL="18288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4pPr>
            <a:lvl5pPr indent="-273050" lvl="4" marL="22860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5pPr>
            <a:lvl6pPr indent="-273050" lvl="5" marL="27432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6pPr>
            <a:lvl7pPr indent="-273050" lvl="6" marL="32004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7pPr>
            <a:lvl8pPr indent="-273050" lvl="7" marL="36576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8pPr>
            <a:lvl9pPr indent="-273050" lvl="8" marL="4114800" marR="0" rtl="0" algn="l">
              <a:lnSpc>
                <a:spcPct val="100000"/>
              </a:lnSpc>
              <a:spcBef>
                <a:spcPts val="0"/>
              </a:spcBef>
              <a:spcAft>
                <a:spcPts val="0"/>
              </a:spcAft>
              <a:buClr>
                <a:srgbClr val="000000"/>
              </a:buClr>
              <a:buSzPts val="700"/>
              <a:buFont typeface="Arial"/>
              <a:buChar char="■"/>
              <a:defRPr b="0" i="0" sz="700" u="none" cap="none" strike="noStrike">
                <a:solidFill>
                  <a:srgbClr val="000000"/>
                </a:solidFill>
                <a:latin typeface="Arial"/>
                <a:ea typeface="Arial"/>
                <a:cs typeface="Arial"/>
                <a:sym typeface="Arial"/>
              </a:defRPr>
            </a:lvl9pPr>
          </a:lstStyle>
          <a:p/>
        </p:txBody>
      </p:sp>
      <p:grpSp>
        <p:nvGrpSpPr>
          <p:cNvPr id="242" name="Google Shape;242;p53"/>
          <p:cNvGrpSpPr/>
          <p:nvPr/>
        </p:nvGrpSpPr>
        <p:grpSpPr>
          <a:xfrm>
            <a:off x="614121" y="4568626"/>
            <a:ext cx="290167" cy="233377"/>
            <a:chOff x="614120" y="4568626"/>
            <a:chExt cx="290167" cy="233377"/>
          </a:xfrm>
        </p:grpSpPr>
        <p:sp>
          <p:nvSpPr>
            <p:cNvPr id="243" name="Google Shape;243;p5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4" name="Google Shape;244;p5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5" name="Google Shape;245;p5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6" name="Google Shape;246;p5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Slide">
  <p:cSld name="Image Slide_2_2">
    <p:spTree>
      <p:nvGrpSpPr>
        <p:cNvPr id="247" name="Shape 247"/>
        <p:cNvGrpSpPr/>
        <p:nvPr/>
      </p:nvGrpSpPr>
      <p:grpSpPr>
        <a:xfrm>
          <a:off x="0" y="0"/>
          <a:ext cx="0" cy="0"/>
          <a:chOff x="0" y="0"/>
          <a:chExt cx="0" cy="0"/>
        </a:xfrm>
      </p:grpSpPr>
      <p:sp>
        <p:nvSpPr>
          <p:cNvPr id="248" name="Google Shape;248;p54"/>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49" name="Google Shape;249;p54"/>
          <p:cNvPicPr preferRelativeResize="0"/>
          <p:nvPr/>
        </p:nvPicPr>
        <p:blipFill rotWithShape="1">
          <a:blip r:embed="rId2">
            <a:alphaModFix/>
          </a:blip>
          <a:srcRect b="0" l="0" r="0" t="0"/>
          <a:stretch/>
        </p:blipFill>
        <p:spPr>
          <a:xfrm>
            <a:off x="495525" y="914400"/>
            <a:ext cx="4340328" cy="1107688"/>
          </a:xfrm>
          <a:prstGeom prst="rect">
            <a:avLst/>
          </a:prstGeom>
          <a:noFill/>
          <a:ln>
            <a:noFill/>
          </a:ln>
        </p:spPr>
      </p:pic>
      <p:cxnSp>
        <p:nvCxnSpPr>
          <p:cNvPr id="250" name="Google Shape;250;p54"/>
          <p:cNvCxnSpPr/>
          <p:nvPr/>
        </p:nvCxnSpPr>
        <p:spPr>
          <a:xfrm>
            <a:off x="950976" y="1828800"/>
            <a:ext cx="3578100" cy="0"/>
          </a:xfrm>
          <a:prstGeom prst="straightConnector1">
            <a:avLst/>
          </a:prstGeom>
          <a:noFill/>
          <a:ln cap="flat" cmpd="sng" w="28575">
            <a:solidFill>
              <a:srgbClr val="666666"/>
            </a:solidFill>
            <a:prstDash val="solid"/>
            <a:round/>
            <a:headEnd len="sm" w="sm" type="none"/>
            <a:tailEnd len="sm" w="sm" type="none"/>
          </a:ln>
        </p:spPr>
      </p:cxnSp>
      <p:sp>
        <p:nvSpPr>
          <p:cNvPr id="251" name="Google Shape;251;p54"/>
          <p:cNvSpPr txBox="1"/>
          <p:nvPr>
            <p:ph idx="1" type="subTitle"/>
          </p:nvPr>
        </p:nvSpPr>
        <p:spPr>
          <a:xfrm>
            <a:off x="950975" y="1867788"/>
            <a:ext cx="3578100" cy="6081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52" name="Google Shape;252;p54"/>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p:cSld name="CUSTOM_1_1">
    <p:spTree>
      <p:nvGrpSpPr>
        <p:cNvPr id="253" name="Shape 253"/>
        <p:cNvGrpSpPr/>
        <p:nvPr/>
      </p:nvGrpSpPr>
      <p:grpSpPr>
        <a:xfrm>
          <a:off x="0" y="0"/>
          <a:ext cx="0" cy="0"/>
          <a:chOff x="0" y="0"/>
          <a:chExt cx="0" cy="0"/>
        </a:xfrm>
      </p:grpSpPr>
      <p:sp>
        <p:nvSpPr>
          <p:cNvPr id="254" name="Google Shape;254;p55"/>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5" name="Google Shape;255;p55"/>
          <p:cNvPicPr preferRelativeResize="0"/>
          <p:nvPr/>
        </p:nvPicPr>
        <p:blipFill rotWithShape="1">
          <a:blip r:embed="rId2">
            <a:alphaModFix/>
          </a:blip>
          <a:srcRect b="0" l="0" r="-21669" t="0"/>
          <a:stretch/>
        </p:blipFill>
        <p:spPr>
          <a:xfrm>
            <a:off x="505300" y="4628025"/>
            <a:ext cx="1611575" cy="253513"/>
          </a:xfrm>
          <a:prstGeom prst="rect">
            <a:avLst/>
          </a:prstGeom>
          <a:noFill/>
          <a:ln>
            <a:noFill/>
          </a:ln>
        </p:spPr>
      </p:pic>
      <p:sp>
        <p:nvSpPr>
          <p:cNvPr id="256" name="Google Shape;256;p55"/>
          <p:cNvSpPr txBox="1"/>
          <p:nvPr>
            <p:ph type="title"/>
          </p:nvPr>
        </p:nvSpPr>
        <p:spPr>
          <a:xfrm>
            <a:off x="914400" y="457200"/>
            <a:ext cx="7320000" cy="537900"/>
          </a:xfrm>
          <a:prstGeom prst="rect">
            <a:avLst/>
          </a:prstGeom>
          <a:noFill/>
          <a:ln>
            <a:noFill/>
          </a:ln>
        </p:spPr>
        <p:txBody>
          <a:bodyPr anchorCtr="0" anchor="t" bIns="45725" lIns="91450" spcFirstLastPara="1" rIns="45725" wrap="square" tIns="0">
            <a:noAutofit/>
          </a:bodyPr>
          <a:lstStyle>
            <a:lvl1pPr lvl="0" marR="0" rtl="0" algn="l">
              <a:lnSpc>
                <a:spcPct val="100000"/>
              </a:lnSpc>
              <a:spcBef>
                <a:spcPts val="0"/>
              </a:spcBef>
              <a:spcAft>
                <a:spcPts val="0"/>
              </a:spcAft>
              <a:buClr>
                <a:srgbClr val="000000"/>
              </a:buClr>
              <a:buSzPts val="3500"/>
              <a:buFont typeface="Arial"/>
              <a:buNone/>
              <a:defRPr b="0" i="0" sz="3500" u="none" cap="none" strike="noStrike">
                <a:solidFill>
                  <a:srgbClr val="4343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cxnSp>
        <p:nvCxnSpPr>
          <p:cNvPr id="257" name="Google Shape;257;p55"/>
          <p:cNvCxnSpPr/>
          <p:nvPr/>
        </p:nvCxnSpPr>
        <p:spPr>
          <a:xfrm>
            <a:off x="990600" y="1108780"/>
            <a:ext cx="3545700" cy="0"/>
          </a:xfrm>
          <a:prstGeom prst="straightConnector1">
            <a:avLst/>
          </a:prstGeom>
          <a:noFill/>
          <a:ln cap="flat" cmpd="sng" w="28575">
            <a:solidFill>
              <a:srgbClr val="3C4043"/>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_2">
    <p:spTree>
      <p:nvGrpSpPr>
        <p:cNvPr id="258" name="Shape 258"/>
        <p:cNvGrpSpPr/>
        <p:nvPr/>
      </p:nvGrpSpPr>
      <p:grpSpPr>
        <a:xfrm>
          <a:off x="0" y="0"/>
          <a:ext cx="0" cy="0"/>
          <a:chOff x="0" y="0"/>
          <a:chExt cx="0" cy="0"/>
        </a:xfrm>
      </p:grpSpPr>
      <p:sp>
        <p:nvSpPr>
          <p:cNvPr id="259" name="Google Shape;259;p56"/>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60" name="Google Shape;260;p56"/>
          <p:cNvPicPr preferRelativeResize="0"/>
          <p:nvPr/>
        </p:nvPicPr>
        <p:blipFill rotWithShape="1">
          <a:blip r:embed="rId2">
            <a:alphaModFix/>
          </a:blip>
          <a:srcRect b="0" l="0" r="-21669" t="0"/>
          <a:stretch/>
        </p:blipFill>
        <p:spPr>
          <a:xfrm>
            <a:off x="505300" y="4628025"/>
            <a:ext cx="1611575" cy="253513"/>
          </a:xfrm>
          <a:prstGeom prst="rect">
            <a:avLst/>
          </a:prstGeom>
          <a:noFill/>
          <a:ln>
            <a:noFill/>
          </a:ln>
        </p:spPr>
      </p:pic>
      <p:sp>
        <p:nvSpPr>
          <p:cNvPr id="261" name="Google Shape;261;p56"/>
          <p:cNvSpPr txBox="1"/>
          <p:nvPr>
            <p:ph type="title"/>
          </p:nvPr>
        </p:nvSpPr>
        <p:spPr>
          <a:xfrm>
            <a:off x="914400" y="457200"/>
            <a:ext cx="7315200" cy="537900"/>
          </a:xfrm>
          <a:prstGeom prst="rect">
            <a:avLst/>
          </a:prstGeom>
          <a:noFill/>
          <a:ln>
            <a:noFill/>
          </a:ln>
        </p:spPr>
        <p:txBody>
          <a:bodyPr anchorCtr="0" anchor="t" bIns="45725" lIns="0" spcFirstLastPara="1" rIns="45725"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434343"/>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b intro">
  <p:cSld name="Image Slide_2_1_1">
    <p:spTree>
      <p:nvGrpSpPr>
        <p:cNvPr id="262" name="Shape 262"/>
        <p:cNvGrpSpPr/>
        <p:nvPr/>
      </p:nvGrpSpPr>
      <p:grpSpPr>
        <a:xfrm>
          <a:off x="0" y="0"/>
          <a:ext cx="0" cy="0"/>
          <a:chOff x="0" y="0"/>
          <a:chExt cx="0" cy="0"/>
        </a:xfrm>
      </p:grpSpPr>
      <p:sp>
        <p:nvSpPr>
          <p:cNvPr id="263" name="Google Shape;263;p57"/>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64" name="Google Shape;264;p57"/>
          <p:cNvPicPr preferRelativeResize="0"/>
          <p:nvPr/>
        </p:nvPicPr>
        <p:blipFill rotWithShape="1">
          <a:blip r:embed="rId2">
            <a:alphaModFix/>
          </a:blip>
          <a:srcRect b="0" l="0" r="72622" t="0"/>
          <a:stretch/>
        </p:blipFill>
        <p:spPr>
          <a:xfrm>
            <a:off x="495525" y="914400"/>
            <a:ext cx="1188278" cy="1107688"/>
          </a:xfrm>
          <a:prstGeom prst="rect">
            <a:avLst/>
          </a:prstGeom>
          <a:noFill/>
          <a:ln>
            <a:noFill/>
          </a:ln>
        </p:spPr>
      </p:pic>
      <p:cxnSp>
        <p:nvCxnSpPr>
          <p:cNvPr id="265" name="Google Shape;265;p57"/>
          <p:cNvCxnSpPr/>
          <p:nvPr/>
        </p:nvCxnSpPr>
        <p:spPr>
          <a:xfrm>
            <a:off x="950976" y="1828800"/>
            <a:ext cx="3578100" cy="0"/>
          </a:xfrm>
          <a:prstGeom prst="straightConnector1">
            <a:avLst/>
          </a:prstGeom>
          <a:noFill/>
          <a:ln cap="flat" cmpd="sng" w="28575">
            <a:solidFill>
              <a:srgbClr val="666666"/>
            </a:solidFill>
            <a:prstDash val="solid"/>
            <a:round/>
            <a:headEnd len="sm" w="sm" type="none"/>
            <a:tailEnd len="sm" w="sm" type="none"/>
          </a:ln>
        </p:spPr>
      </p:cxnSp>
      <p:sp>
        <p:nvSpPr>
          <p:cNvPr id="266" name="Google Shape;266;p57"/>
          <p:cNvSpPr txBox="1"/>
          <p:nvPr>
            <p:ph idx="1" type="subTitle"/>
          </p:nvPr>
        </p:nvSpPr>
        <p:spPr>
          <a:xfrm>
            <a:off x="950975" y="1867788"/>
            <a:ext cx="3578100" cy="608100"/>
          </a:xfrm>
          <a:prstGeom prst="rect">
            <a:avLst/>
          </a:prstGeom>
          <a:noFill/>
          <a:ln>
            <a:noFill/>
          </a:ln>
        </p:spPr>
        <p:txBody>
          <a:bodyPr anchorCtr="0" anchor="t" bIns="45725" lIns="45725" spcFirstLastPara="1" rIns="45725" wrap="square" tIns="457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67" name="Google Shape;267;p57"/>
          <p:cNvSpPr txBox="1"/>
          <p:nvPr>
            <p:ph type="title"/>
          </p:nvPr>
        </p:nvSpPr>
        <p:spPr>
          <a:xfrm>
            <a:off x="1648725" y="1099150"/>
            <a:ext cx="7284600" cy="716400"/>
          </a:xfrm>
          <a:prstGeom prst="rect">
            <a:avLst/>
          </a:prstGeom>
          <a:noFill/>
          <a:ln>
            <a:noFill/>
          </a:ln>
        </p:spPr>
        <p:txBody>
          <a:bodyPr anchorCtr="0" anchor="t" bIns="0" lIns="45725" spcFirstLastPara="1" rIns="45725" wrap="square" tIns="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3C40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68" name="Google Shape;268;p57"/>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1" Type="http://schemas.openxmlformats.org/officeDocument/2006/relationships/image" Target="../media/image5.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29" Type="http://schemas.openxmlformats.org/officeDocument/2006/relationships/slideLayout" Target="../slideLayouts/slideLayout46.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11" Type="http://schemas.openxmlformats.org/officeDocument/2006/relationships/slideLayout" Target="../slideLayouts/slideLayout28.xml"/><Relationship Id="rId33" Type="http://schemas.openxmlformats.org/officeDocument/2006/relationships/slideLayout" Target="../slideLayouts/slideLayout50.xml"/><Relationship Id="rId10" Type="http://schemas.openxmlformats.org/officeDocument/2006/relationships/slideLayout" Target="../slideLayouts/slideLayout27.xml"/><Relationship Id="rId32" Type="http://schemas.openxmlformats.org/officeDocument/2006/relationships/slideLayout" Target="../slideLayouts/slideLayout49.xml"/><Relationship Id="rId13" Type="http://schemas.openxmlformats.org/officeDocument/2006/relationships/slideLayout" Target="../slideLayouts/slideLayout30.xml"/><Relationship Id="rId35" Type="http://schemas.openxmlformats.org/officeDocument/2006/relationships/slideLayout" Target="../slideLayouts/slideLayout52.xml"/><Relationship Id="rId12" Type="http://schemas.openxmlformats.org/officeDocument/2006/relationships/slideLayout" Target="../slideLayouts/slideLayout29.xml"/><Relationship Id="rId34" Type="http://schemas.openxmlformats.org/officeDocument/2006/relationships/slideLayout" Target="../slideLayouts/slideLayout51.xml"/><Relationship Id="rId15" Type="http://schemas.openxmlformats.org/officeDocument/2006/relationships/slideLayout" Target="../slideLayouts/slideLayout32.xml"/><Relationship Id="rId37" Type="http://schemas.openxmlformats.org/officeDocument/2006/relationships/slideLayout" Target="../slideLayouts/slideLayout54.xml"/><Relationship Id="rId14" Type="http://schemas.openxmlformats.org/officeDocument/2006/relationships/slideLayout" Target="../slideLayouts/slideLayout31.xml"/><Relationship Id="rId36" Type="http://schemas.openxmlformats.org/officeDocument/2006/relationships/slideLayout" Target="../slideLayouts/slideLayout53.xml"/><Relationship Id="rId17" Type="http://schemas.openxmlformats.org/officeDocument/2006/relationships/slideLayout" Target="../slideLayouts/slideLayout34.xml"/><Relationship Id="rId39" Type="http://schemas.openxmlformats.org/officeDocument/2006/relationships/theme" Target="../theme/theme3.xml"/><Relationship Id="rId16" Type="http://schemas.openxmlformats.org/officeDocument/2006/relationships/slideLayout" Target="../slideLayouts/slideLayout33.xml"/><Relationship Id="rId38" Type="http://schemas.openxmlformats.org/officeDocument/2006/relationships/slideLayout" Target="../slideLayouts/slideLayout55.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1">
            <a:alphaModFix/>
          </a:blip>
          <a:srcRect b="0" l="0" r="-21669" t="0"/>
          <a:stretch/>
        </p:blipFill>
        <p:spPr>
          <a:xfrm>
            <a:off x="505300" y="4628025"/>
            <a:ext cx="1611575" cy="2535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40.gif"/><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www.cloudskillsboost.google/paths/11" TargetMode="External"/><Relationship Id="rId4" Type="http://schemas.openxmlformats.org/officeDocument/2006/relationships/image" Target="../media/image33.png"/><Relationship Id="rId5" Type="http://schemas.openxmlformats.org/officeDocument/2006/relationships/image" Target="../media/image32.gif"/><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hyperlink" Target="https://google.qwiklabs.com/quests/120?utm_source=google&amp;utm_medium=lp&amp;utm_campaign=gcpskills" TargetMode="Externa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2" name="Shape 272"/>
        <p:cNvGrpSpPr/>
        <p:nvPr/>
      </p:nvGrpSpPr>
      <p:grpSpPr>
        <a:xfrm>
          <a:off x="0" y="0"/>
          <a:ext cx="0" cy="0"/>
          <a:chOff x="0" y="0"/>
          <a:chExt cx="0" cy="0"/>
        </a:xfrm>
      </p:grpSpPr>
      <p:sp>
        <p:nvSpPr>
          <p:cNvPr id="273" name="Google Shape;273;p58"/>
          <p:cNvSpPr txBox="1"/>
          <p:nvPr/>
        </p:nvSpPr>
        <p:spPr>
          <a:xfrm>
            <a:off x="654600" y="547925"/>
            <a:ext cx="7834800" cy="1752600"/>
          </a:xfrm>
          <a:prstGeom prst="rect">
            <a:avLst/>
          </a:prstGeom>
          <a:noFill/>
          <a:ln>
            <a:noFill/>
          </a:ln>
        </p:spPr>
        <p:txBody>
          <a:bodyPr anchorCtr="0" anchor="ctr" bIns="0" lIns="0" spcFirstLastPara="1" rIns="91425" wrap="square" tIns="0">
            <a:noAutofit/>
          </a:bodyPr>
          <a:lstStyle/>
          <a:p>
            <a:pPr indent="0" lvl="0" marL="0" rtl="0" algn="ctr">
              <a:spcBef>
                <a:spcPts val="0"/>
              </a:spcBef>
              <a:spcAft>
                <a:spcPts val="0"/>
              </a:spcAft>
              <a:buNone/>
            </a:pPr>
            <a:r>
              <a:rPr b="1" lang="en" sz="3600">
                <a:solidFill>
                  <a:schemeClr val="accent1"/>
                </a:solidFill>
                <a:latin typeface="Google Sans"/>
                <a:ea typeface="Google Sans"/>
                <a:cs typeface="Google Sans"/>
                <a:sym typeface="Google Sans"/>
              </a:rPr>
              <a:t>Induction Session</a:t>
            </a:r>
            <a:endParaRPr b="1" sz="3600">
              <a:solidFill>
                <a:schemeClr val="accent1"/>
              </a:solidFill>
              <a:latin typeface="Google Sans"/>
              <a:ea typeface="Google Sans"/>
              <a:cs typeface="Google Sans"/>
              <a:sym typeface="Google Sans"/>
            </a:endParaRPr>
          </a:p>
          <a:p>
            <a:pPr indent="0" lvl="0" marL="0" rtl="0" algn="ctr">
              <a:spcBef>
                <a:spcPts val="0"/>
              </a:spcBef>
              <a:spcAft>
                <a:spcPts val="0"/>
              </a:spcAft>
              <a:buNone/>
            </a:pPr>
            <a:r>
              <a:rPr b="1" lang="en" sz="2800">
                <a:solidFill>
                  <a:srgbClr val="FCBD24"/>
                </a:solidFill>
                <a:latin typeface="Google Sans"/>
                <a:ea typeface="Google Sans"/>
                <a:cs typeface="Google Sans"/>
                <a:sym typeface="Google Sans"/>
              </a:rPr>
              <a:t>Google Cloud Career Practitioners Pathway</a:t>
            </a:r>
            <a:endParaRPr b="1" sz="2800">
              <a:solidFill>
                <a:srgbClr val="FCBD24"/>
              </a:solidFill>
              <a:latin typeface="Google Sans"/>
              <a:ea typeface="Google Sans"/>
              <a:cs typeface="Google Sans"/>
              <a:sym typeface="Google Sans"/>
            </a:endParaRPr>
          </a:p>
        </p:txBody>
      </p:sp>
      <p:pic>
        <p:nvPicPr>
          <p:cNvPr id="274" name="Google Shape;274;p58"/>
          <p:cNvPicPr preferRelativeResize="0"/>
          <p:nvPr/>
        </p:nvPicPr>
        <p:blipFill>
          <a:blip r:embed="rId3">
            <a:alphaModFix/>
          </a:blip>
          <a:stretch>
            <a:fillRect/>
          </a:stretch>
        </p:blipFill>
        <p:spPr>
          <a:xfrm>
            <a:off x="6169275" y="4722438"/>
            <a:ext cx="2749298" cy="175375"/>
          </a:xfrm>
          <a:prstGeom prst="rect">
            <a:avLst/>
          </a:prstGeom>
          <a:noFill/>
          <a:ln>
            <a:noFill/>
          </a:ln>
        </p:spPr>
      </p:pic>
      <p:grpSp>
        <p:nvGrpSpPr>
          <p:cNvPr id="275" name="Google Shape;275;p58"/>
          <p:cNvGrpSpPr/>
          <p:nvPr/>
        </p:nvGrpSpPr>
        <p:grpSpPr>
          <a:xfrm rot="-7677199">
            <a:off x="6764245" y="-354065"/>
            <a:ext cx="3151602" cy="1827231"/>
            <a:chOff x="3359875" y="3441375"/>
            <a:chExt cx="2655563" cy="1539639"/>
          </a:xfrm>
        </p:grpSpPr>
        <p:sp>
          <p:nvSpPr>
            <p:cNvPr id="276" name="Google Shape;276;p58"/>
            <p:cNvSpPr/>
            <p:nvPr/>
          </p:nvSpPr>
          <p:spPr>
            <a:xfrm>
              <a:off x="3359875" y="3441375"/>
              <a:ext cx="2655563" cy="1539639"/>
            </a:xfrm>
            <a:custGeom>
              <a:rect b="b" l="l" r="r" t="t"/>
              <a:pathLst>
                <a:path extrusionOk="0" h="22209" w="38306">
                  <a:moveTo>
                    <a:pt x="35478" y="1"/>
                  </a:moveTo>
                  <a:cubicBezTo>
                    <a:pt x="33344" y="1"/>
                    <a:pt x="31196" y="772"/>
                    <a:pt x="29618" y="2199"/>
                  </a:cubicBezTo>
                  <a:cubicBezTo>
                    <a:pt x="28362" y="3337"/>
                    <a:pt x="27459" y="4832"/>
                    <a:pt x="26585" y="6278"/>
                  </a:cubicBezTo>
                  <a:cubicBezTo>
                    <a:pt x="25552" y="7987"/>
                    <a:pt x="24485" y="9755"/>
                    <a:pt x="22837" y="10898"/>
                  </a:cubicBezTo>
                  <a:cubicBezTo>
                    <a:pt x="21323" y="11947"/>
                    <a:pt x="19398" y="12452"/>
                    <a:pt x="16861" y="12452"/>
                  </a:cubicBezTo>
                  <a:cubicBezTo>
                    <a:pt x="16321" y="12452"/>
                    <a:pt x="15754" y="12429"/>
                    <a:pt x="15158" y="12384"/>
                  </a:cubicBezTo>
                  <a:cubicBezTo>
                    <a:pt x="14422" y="12327"/>
                    <a:pt x="13671" y="12245"/>
                    <a:pt x="12946" y="12166"/>
                  </a:cubicBezTo>
                  <a:cubicBezTo>
                    <a:pt x="11632" y="12021"/>
                    <a:pt x="10286" y="11874"/>
                    <a:pt x="8944" y="11874"/>
                  </a:cubicBezTo>
                  <a:cubicBezTo>
                    <a:pt x="8352" y="11874"/>
                    <a:pt x="7760" y="11903"/>
                    <a:pt x="7172" y="11973"/>
                  </a:cubicBezTo>
                  <a:cubicBezTo>
                    <a:pt x="4771" y="12262"/>
                    <a:pt x="1829" y="13520"/>
                    <a:pt x="769" y="16185"/>
                  </a:cubicBezTo>
                  <a:cubicBezTo>
                    <a:pt x="0" y="18118"/>
                    <a:pt x="427" y="20314"/>
                    <a:pt x="946" y="22208"/>
                  </a:cubicBezTo>
                  <a:lnTo>
                    <a:pt x="1021" y="22186"/>
                  </a:lnTo>
                  <a:cubicBezTo>
                    <a:pt x="506" y="20305"/>
                    <a:pt x="82" y="18125"/>
                    <a:pt x="841" y="16213"/>
                  </a:cubicBezTo>
                  <a:cubicBezTo>
                    <a:pt x="1889" y="13581"/>
                    <a:pt x="4803" y="12336"/>
                    <a:pt x="7182" y="12051"/>
                  </a:cubicBezTo>
                  <a:cubicBezTo>
                    <a:pt x="7767" y="11981"/>
                    <a:pt x="8356" y="11953"/>
                    <a:pt x="8946" y="11953"/>
                  </a:cubicBezTo>
                  <a:cubicBezTo>
                    <a:pt x="10284" y="11953"/>
                    <a:pt x="11626" y="12100"/>
                    <a:pt x="12938" y="12244"/>
                  </a:cubicBezTo>
                  <a:cubicBezTo>
                    <a:pt x="13664" y="12323"/>
                    <a:pt x="14414" y="12405"/>
                    <a:pt x="15153" y="12462"/>
                  </a:cubicBezTo>
                  <a:cubicBezTo>
                    <a:pt x="15751" y="12507"/>
                    <a:pt x="16321" y="12530"/>
                    <a:pt x="16862" y="12530"/>
                  </a:cubicBezTo>
                  <a:cubicBezTo>
                    <a:pt x="19415" y="12530"/>
                    <a:pt x="21354" y="12020"/>
                    <a:pt x="22882" y="10961"/>
                  </a:cubicBezTo>
                  <a:cubicBezTo>
                    <a:pt x="24543" y="9810"/>
                    <a:pt x="25615" y="8034"/>
                    <a:pt x="26651" y="6318"/>
                  </a:cubicBezTo>
                  <a:cubicBezTo>
                    <a:pt x="27522" y="4877"/>
                    <a:pt x="28423" y="3386"/>
                    <a:pt x="29671" y="2257"/>
                  </a:cubicBezTo>
                  <a:cubicBezTo>
                    <a:pt x="31235" y="843"/>
                    <a:pt x="33363" y="78"/>
                    <a:pt x="35478" y="78"/>
                  </a:cubicBezTo>
                  <a:cubicBezTo>
                    <a:pt x="36432" y="78"/>
                    <a:pt x="37383" y="234"/>
                    <a:pt x="38279" y="556"/>
                  </a:cubicBezTo>
                  <a:lnTo>
                    <a:pt x="38305" y="483"/>
                  </a:lnTo>
                  <a:cubicBezTo>
                    <a:pt x="37402" y="158"/>
                    <a:pt x="36441" y="1"/>
                    <a:pt x="35478"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8"/>
            <p:cNvSpPr/>
            <p:nvPr/>
          </p:nvSpPr>
          <p:spPr>
            <a:xfrm>
              <a:off x="3503169" y="3524426"/>
              <a:ext cx="2512269" cy="1456588"/>
            </a:xfrm>
            <a:custGeom>
              <a:rect b="b" l="l" r="r" t="t"/>
              <a:pathLst>
                <a:path extrusionOk="0" h="21011" w="36239">
                  <a:moveTo>
                    <a:pt x="33562" y="0"/>
                  </a:moveTo>
                  <a:cubicBezTo>
                    <a:pt x="31543" y="0"/>
                    <a:pt x="29511" y="730"/>
                    <a:pt x="28018" y="2080"/>
                  </a:cubicBezTo>
                  <a:cubicBezTo>
                    <a:pt x="26829" y="3156"/>
                    <a:pt x="25975" y="4571"/>
                    <a:pt x="25148" y="5939"/>
                  </a:cubicBezTo>
                  <a:cubicBezTo>
                    <a:pt x="24172" y="7556"/>
                    <a:pt x="23162" y="9228"/>
                    <a:pt x="21604" y="10307"/>
                  </a:cubicBezTo>
                  <a:cubicBezTo>
                    <a:pt x="20172" y="11300"/>
                    <a:pt x="18352" y="11778"/>
                    <a:pt x="15954" y="11778"/>
                  </a:cubicBezTo>
                  <a:cubicBezTo>
                    <a:pt x="15443" y="11778"/>
                    <a:pt x="14906" y="11756"/>
                    <a:pt x="14341" y="11713"/>
                  </a:cubicBezTo>
                  <a:cubicBezTo>
                    <a:pt x="13644" y="11661"/>
                    <a:pt x="12935" y="11583"/>
                    <a:pt x="12249" y="11508"/>
                  </a:cubicBezTo>
                  <a:cubicBezTo>
                    <a:pt x="11005" y="11371"/>
                    <a:pt x="9732" y="11231"/>
                    <a:pt x="8462" y="11231"/>
                  </a:cubicBezTo>
                  <a:cubicBezTo>
                    <a:pt x="7902" y="11231"/>
                    <a:pt x="7342" y="11259"/>
                    <a:pt x="6786" y="11325"/>
                  </a:cubicBezTo>
                  <a:cubicBezTo>
                    <a:pt x="4514" y="11599"/>
                    <a:pt x="1730" y="12789"/>
                    <a:pt x="727" y="15311"/>
                  </a:cubicBezTo>
                  <a:cubicBezTo>
                    <a:pt x="0" y="17140"/>
                    <a:pt x="403" y="19218"/>
                    <a:pt x="895" y="21010"/>
                  </a:cubicBezTo>
                  <a:lnTo>
                    <a:pt x="970" y="20988"/>
                  </a:lnTo>
                  <a:cubicBezTo>
                    <a:pt x="483" y="19209"/>
                    <a:pt x="81" y="17147"/>
                    <a:pt x="799" y="15339"/>
                  </a:cubicBezTo>
                  <a:cubicBezTo>
                    <a:pt x="1790" y="12850"/>
                    <a:pt x="4546" y="11673"/>
                    <a:pt x="6795" y="11404"/>
                  </a:cubicBezTo>
                  <a:cubicBezTo>
                    <a:pt x="7349" y="11337"/>
                    <a:pt x="7906" y="11310"/>
                    <a:pt x="8465" y="11310"/>
                  </a:cubicBezTo>
                  <a:cubicBezTo>
                    <a:pt x="9730" y="11310"/>
                    <a:pt x="11000" y="11449"/>
                    <a:pt x="12240" y="11585"/>
                  </a:cubicBezTo>
                  <a:cubicBezTo>
                    <a:pt x="12926" y="11661"/>
                    <a:pt x="13637" y="11738"/>
                    <a:pt x="14335" y="11791"/>
                  </a:cubicBezTo>
                  <a:cubicBezTo>
                    <a:pt x="14902" y="11834"/>
                    <a:pt x="15440" y="11856"/>
                    <a:pt x="15953" y="11856"/>
                  </a:cubicBezTo>
                  <a:cubicBezTo>
                    <a:pt x="18368" y="11856"/>
                    <a:pt x="20203" y="11374"/>
                    <a:pt x="21648" y="10372"/>
                  </a:cubicBezTo>
                  <a:cubicBezTo>
                    <a:pt x="23220" y="9283"/>
                    <a:pt x="24235" y="7604"/>
                    <a:pt x="25215" y="5979"/>
                  </a:cubicBezTo>
                  <a:cubicBezTo>
                    <a:pt x="26039" y="4616"/>
                    <a:pt x="26890" y="3206"/>
                    <a:pt x="28071" y="2138"/>
                  </a:cubicBezTo>
                  <a:cubicBezTo>
                    <a:pt x="29550" y="800"/>
                    <a:pt x="31563" y="78"/>
                    <a:pt x="33563" y="78"/>
                  </a:cubicBezTo>
                  <a:cubicBezTo>
                    <a:pt x="34465" y="78"/>
                    <a:pt x="35365" y="225"/>
                    <a:pt x="36212" y="529"/>
                  </a:cubicBezTo>
                  <a:lnTo>
                    <a:pt x="36238" y="456"/>
                  </a:lnTo>
                  <a:cubicBezTo>
                    <a:pt x="35383" y="149"/>
                    <a:pt x="34474" y="0"/>
                    <a:pt x="33562" y="0"/>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8"/>
            <p:cNvSpPr/>
            <p:nvPr/>
          </p:nvSpPr>
          <p:spPr>
            <a:xfrm>
              <a:off x="3646394" y="3607338"/>
              <a:ext cx="2369043" cy="1373675"/>
            </a:xfrm>
            <a:custGeom>
              <a:rect b="b" l="l" r="r" t="t"/>
              <a:pathLst>
                <a:path extrusionOk="0" h="19815" w="34173">
                  <a:moveTo>
                    <a:pt x="31649" y="1"/>
                  </a:moveTo>
                  <a:cubicBezTo>
                    <a:pt x="29745" y="1"/>
                    <a:pt x="27828" y="689"/>
                    <a:pt x="26419" y="1963"/>
                  </a:cubicBezTo>
                  <a:cubicBezTo>
                    <a:pt x="25298" y="2978"/>
                    <a:pt x="24492" y="4312"/>
                    <a:pt x="23713" y="5601"/>
                  </a:cubicBezTo>
                  <a:cubicBezTo>
                    <a:pt x="22792" y="7127"/>
                    <a:pt x="21840" y="8703"/>
                    <a:pt x="20371" y="9720"/>
                  </a:cubicBezTo>
                  <a:cubicBezTo>
                    <a:pt x="19022" y="10656"/>
                    <a:pt x="17306" y="11107"/>
                    <a:pt x="15044" y="11107"/>
                  </a:cubicBezTo>
                  <a:cubicBezTo>
                    <a:pt x="14563" y="11107"/>
                    <a:pt x="14057" y="11086"/>
                    <a:pt x="13525" y="11046"/>
                  </a:cubicBezTo>
                  <a:cubicBezTo>
                    <a:pt x="12868" y="10995"/>
                    <a:pt x="12198" y="10922"/>
                    <a:pt x="11551" y="10851"/>
                  </a:cubicBezTo>
                  <a:cubicBezTo>
                    <a:pt x="10378" y="10723"/>
                    <a:pt x="9178" y="10591"/>
                    <a:pt x="7980" y="10591"/>
                  </a:cubicBezTo>
                  <a:cubicBezTo>
                    <a:pt x="7452" y="10591"/>
                    <a:pt x="6925" y="10617"/>
                    <a:pt x="6400" y="10680"/>
                  </a:cubicBezTo>
                  <a:cubicBezTo>
                    <a:pt x="4258" y="10938"/>
                    <a:pt x="1631" y="12060"/>
                    <a:pt x="686" y="14439"/>
                  </a:cubicBezTo>
                  <a:cubicBezTo>
                    <a:pt x="0" y="16164"/>
                    <a:pt x="381" y="18124"/>
                    <a:pt x="844" y="19814"/>
                  </a:cubicBezTo>
                  <a:lnTo>
                    <a:pt x="920" y="19793"/>
                  </a:lnTo>
                  <a:cubicBezTo>
                    <a:pt x="460" y="18116"/>
                    <a:pt x="82" y="16171"/>
                    <a:pt x="759" y="14467"/>
                  </a:cubicBezTo>
                  <a:cubicBezTo>
                    <a:pt x="1692" y="12120"/>
                    <a:pt x="4290" y="11012"/>
                    <a:pt x="6410" y="10758"/>
                  </a:cubicBezTo>
                  <a:cubicBezTo>
                    <a:pt x="6932" y="10695"/>
                    <a:pt x="7456" y="10670"/>
                    <a:pt x="7982" y="10670"/>
                  </a:cubicBezTo>
                  <a:cubicBezTo>
                    <a:pt x="9175" y="10670"/>
                    <a:pt x="10373" y="10801"/>
                    <a:pt x="11543" y="10930"/>
                  </a:cubicBezTo>
                  <a:cubicBezTo>
                    <a:pt x="12191" y="11001"/>
                    <a:pt x="12861" y="11074"/>
                    <a:pt x="13519" y="11124"/>
                  </a:cubicBezTo>
                  <a:cubicBezTo>
                    <a:pt x="14053" y="11164"/>
                    <a:pt x="14560" y="11185"/>
                    <a:pt x="15043" y="11185"/>
                  </a:cubicBezTo>
                  <a:cubicBezTo>
                    <a:pt x="17322" y="11185"/>
                    <a:pt x="19053" y="10730"/>
                    <a:pt x="20416" y="9785"/>
                  </a:cubicBezTo>
                  <a:cubicBezTo>
                    <a:pt x="21898" y="8758"/>
                    <a:pt x="22855" y="7174"/>
                    <a:pt x="23780" y="5643"/>
                  </a:cubicBezTo>
                  <a:cubicBezTo>
                    <a:pt x="24557" y="4357"/>
                    <a:pt x="25359" y="3027"/>
                    <a:pt x="26472" y="2021"/>
                  </a:cubicBezTo>
                  <a:cubicBezTo>
                    <a:pt x="27865" y="760"/>
                    <a:pt x="29763" y="78"/>
                    <a:pt x="31648" y="78"/>
                  </a:cubicBezTo>
                  <a:cubicBezTo>
                    <a:pt x="32499" y="78"/>
                    <a:pt x="33347" y="217"/>
                    <a:pt x="34146" y="505"/>
                  </a:cubicBezTo>
                  <a:lnTo>
                    <a:pt x="34172" y="431"/>
                  </a:lnTo>
                  <a:cubicBezTo>
                    <a:pt x="33366" y="141"/>
                    <a:pt x="32509" y="1"/>
                    <a:pt x="31649"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8"/>
            <p:cNvSpPr/>
            <p:nvPr/>
          </p:nvSpPr>
          <p:spPr>
            <a:xfrm>
              <a:off x="3789618" y="3690319"/>
              <a:ext cx="2225818" cy="1290693"/>
            </a:xfrm>
            <a:custGeom>
              <a:rect b="b" l="l" r="r" t="t"/>
              <a:pathLst>
                <a:path extrusionOk="0" h="18618" w="32107">
                  <a:moveTo>
                    <a:pt x="29735" y="0"/>
                  </a:moveTo>
                  <a:cubicBezTo>
                    <a:pt x="27945" y="0"/>
                    <a:pt x="26144" y="647"/>
                    <a:pt x="24820" y="1845"/>
                  </a:cubicBezTo>
                  <a:cubicBezTo>
                    <a:pt x="23767" y="2798"/>
                    <a:pt x="23010" y="4052"/>
                    <a:pt x="22278" y="5264"/>
                  </a:cubicBezTo>
                  <a:cubicBezTo>
                    <a:pt x="21413" y="6696"/>
                    <a:pt x="20518" y="8177"/>
                    <a:pt x="19139" y="9132"/>
                  </a:cubicBezTo>
                  <a:cubicBezTo>
                    <a:pt x="17872" y="10010"/>
                    <a:pt x="16261" y="10434"/>
                    <a:pt x="14137" y="10434"/>
                  </a:cubicBezTo>
                  <a:cubicBezTo>
                    <a:pt x="13685" y="10434"/>
                    <a:pt x="13209" y="10414"/>
                    <a:pt x="12708" y="10376"/>
                  </a:cubicBezTo>
                  <a:cubicBezTo>
                    <a:pt x="12091" y="10330"/>
                    <a:pt x="11463" y="10261"/>
                    <a:pt x="10855" y="10194"/>
                  </a:cubicBezTo>
                  <a:cubicBezTo>
                    <a:pt x="9753" y="10074"/>
                    <a:pt x="8625" y="9950"/>
                    <a:pt x="7500" y="9950"/>
                  </a:cubicBezTo>
                  <a:cubicBezTo>
                    <a:pt x="7003" y="9950"/>
                    <a:pt x="6508" y="9974"/>
                    <a:pt x="6016" y="10033"/>
                  </a:cubicBezTo>
                  <a:cubicBezTo>
                    <a:pt x="4002" y="10275"/>
                    <a:pt x="1534" y="11330"/>
                    <a:pt x="645" y="13565"/>
                  </a:cubicBezTo>
                  <a:cubicBezTo>
                    <a:pt x="0" y="15187"/>
                    <a:pt x="358" y="17029"/>
                    <a:pt x="793" y="18617"/>
                  </a:cubicBezTo>
                  <a:lnTo>
                    <a:pt x="868" y="18595"/>
                  </a:lnTo>
                  <a:cubicBezTo>
                    <a:pt x="437" y="17021"/>
                    <a:pt x="82" y="15194"/>
                    <a:pt x="718" y="13594"/>
                  </a:cubicBezTo>
                  <a:cubicBezTo>
                    <a:pt x="1594" y="11390"/>
                    <a:pt x="4034" y="10350"/>
                    <a:pt x="6025" y="10111"/>
                  </a:cubicBezTo>
                  <a:cubicBezTo>
                    <a:pt x="6516" y="10052"/>
                    <a:pt x="7010" y="10028"/>
                    <a:pt x="7505" y="10028"/>
                  </a:cubicBezTo>
                  <a:cubicBezTo>
                    <a:pt x="8625" y="10028"/>
                    <a:pt x="9749" y="10151"/>
                    <a:pt x="10847" y="10271"/>
                  </a:cubicBezTo>
                  <a:cubicBezTo>
                    <a:pt x="11455" y="10338"/>
                    <a:pt x="12084" y="10407"/>
                    <a:pt x="12702" y="10455"/>
                  </a:cubicBezTo>
                  <a:cubicBezTo>
                    <a:pt x="13204" y="10493"/>
                    <a:pt x="13681" y="10512"/>
                    <a:pt x="14135" y="10512"/>
                  </a:cubicBezTo>
                  <a:cubicBezTo>
                    <a:pt x="16276" y="10512"/>
                    <a:pt x="17902" y="10084"/>
                    <a:pt x="19183" y="9197"/>
                  </a:cubicBezTo>
                  <a:cubicBezTo>
                    <a:pt x="20577" y="8231"/>
                    <a:pt x="21476" y="6743"/>
                    <a:pt x="22345" y="5304"/>
                  </a:cubicBezTo>
                  <a:cubicBezTo>
                    <a:pt x="23074" y="4097"/>
                    <a:pt x="23828" y="2848"/>
                    <a:pt x="24874" y="1902"/>
                  </a:cubicBezTo>
                  <a:cubicBezTo>
                    <a:pt x="26182" y="718"/>
                    <a:pt x="27963" y="79"/>
                    <a:pt x="29733" y="79"/>
                  </a:cubicBezTo>
                  <a:cubicBezTo>
                    <a:pt x="30533" y="79"/>
                    <a:pt x="31330" y="209"/>
                    <a:pt x="32080" y="479"/>
                  </a:cubicBezTo>
                  <a:lnTo>
                    <a:pt x="32106" y="405"/>
                  </a:lnTo>
                  <a:cubicBezTo>
                    <a:pt x="31348" y="132"/>
                    <a:pt x="30543" y="0"/>
                    <a:pt x="29735" y="0"/>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8"/>
            <p:cNvSpPr/>
            <p:nvPr/>
          </p:nvSpPr>
          <p:spPr>
            <a:xfrm>
              <a:off x="3932843" y="3773300"/>
              <a:ext cx="2082592" cy="1207711"/>
            </a:xfrm>
            <a:custGeom>
              <a:rect b="b" l="l" r="r" t="t"/>
              <a:pathLst>
                <a:path extrusionOk="0" h="17421" w="30041">
                  <a:moveTo>
                    <a:pt x="27821" y="1"/>
                  </a:moveTo>
                  <a:cubicBezTo>
                    <a:pt x="26146" y="1"/>
                    <a:pt x="24461" y="606"/>
                    <a:pt x="23222" y="1726"/>
                  </a:cubicBezTo>
                  <a:cubicBezTo>
                    <a:pt x="22236" y="2618"/>
                    <a:pt x="21527" y="3792"/>
                    <a:pt x="20842" y="4926"/>
                  </a:cubicBezTo>
                  <a:cubicBezTo>
                    <a:pt x="20033" y="6265"/>
                    <a:pt x="19197" y="7650"/>
                    <a:pt x="17907" y="8544"/>
                  </a:cubicBezTo>
                  <a:cubicBezTo>
                    <a:pt x="16722" y="9366"/>
                    <a:pt x="15214" y="9761"/>
                    <a:pt x="13227" y="9761"/>
                  </a:cubicBezTo>
                  <a:cubicBezTo>
                    <a:pt x="12804" y="9761"/>
                    <a:pt x="12360" y="9744"/>
                    <a:pt x="11892" y="9708"/>
                  </a:cubicBezTo>
                  <a:cubicBezTo>
                    <a:pt x="11315" y="9664"/>
                    <a:pt x="10727" y="9599"/>
                    <a:pt x="10159" y="9537"/>
                  </a:cubicBezTo>
                  <a:cubicBezTo>
                    <a:pt x="9128" y="9424"/>
                    <a:pt x="8073" y="9308"/>
                    <a:pt x="7021" y="9308"/>
                  </a:cubicBezTo>
                  <a:cubicBezTo>
                    <a:pt x="6556" y="9308"/>
                    <a:pt x="6092" y="9331"/>
                    <a:pt x="5630" y="9386"/>
                  </a:cubicBezTo>
                  <a:cubicBezTo>
                    <a:pt x="3746" y="9612"/>
                    <a:pt x="1436" y="10601"/>
                    <a:pt x="604" y="12693"/>
                  </a:cubicBezTo>
                  <a:cubicBezTo>
                    <a:pt x="0" y="14210"/>
                    <a:pt x="336" y="15934"/>
                    <a:pt x="743" y="17420"/>
                  </a:cubicBezTo>
                  <a:lnTo>
                    <a:pt x="818" y="17399"/>
                  </a:lnTo>
                  <a:cubicBezTo>
                    <a:pt x="415" y="15926"/>
                    <a:pt x="82" y="14219"/>
                    <a:pt x="677" y="12722"/>
                  </a:cubicBezTo>
                  <a:cubicBezTo>
                    <a:pt x="1496" y="10661"/>
                    <a:pt x="3778" y="9687"/>
                    <a:pt x="5639" y="9464"/>
                  </a:cubicBezTo>
                  <a:cubicBezTo>
                    <a:pt x="6097" y="9409"/>
                    <a:pt x="6558" y="9387"/>
                    <a:pt x="7020" y="9387"/>
                  </a:cubicBezTo>
                  <a:cubicBezTo>
                    <a:pt x="8069" y="9387"/>
                    <a:pt x="9122" y="9503"/>
                    <a:pt x="10150" y="9615"/>
                  </a:cubicBezTo>
                  <a:cubicBezTo>
                    <a:pt x="10720" y="9677"/>
                    <a:pt x="11308" y="9742"/>
                    <a:pt x="11887" y="9786"/>
                  </a:cubicBezTo>
                  <a:cubicBezTo>
                    <a:pt x="12356" y="9822"/>
                    <a:pt x="12802" y="9840"/>
                    <a:pt x="13226" y="9840"/>
                  </a:cubicBezTo>
                  <a:cubicBezTo>
                    <a:pt x="15230" y="9840"/>
                    <a:pt x="16752" y="9440"/>
                    <a:pt x="17951" y="8609"/>
                  </a:cubicBezTo>
                  <a:cubicBezTo>
                    <a:pt x="19255" y="7705"/>
                    <a:pt x="20096" y="6312"/>
                    <a:pt x="20909" y="4966"/>
                  </a:cubicBezTo>
                  <a:cubicBezTo>
                    <a:pt x="21592" y="3837"/>
                    <a:pt x="22296" y="2668"/>
                    <a:pt x="23274" y="1785"/>
                  </a:cubicBezTo>
                  <a:cubicBezTo>
                    <a:pt x="24498" y="678"/>
                    <a:pt x="26164" y="79"/>
                    <a:pt x="27820" y="79"/>
                  </a:cubicBezTo>
                  <a:cubicBezTo>
                    <a:pt x="28567" y="79"/>
                    <a:pt x="29312" y="201"/>
                    <a:pt x="30014" y="453"/>
                  </a:cubicBezTo>
                  <a:lnTo>
                    <a:pt x="30040" y="379"/>
                  </a:lnTo>
                  <a:cubicBezTo>
                    <a:pt x="29331" y="124"/>
                    <a:pt x="28577" y="1"/>
                    <a:pt x="27821"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58"/>
          <p:cNvGrpSpPr/>
          <p:nvPr/>
        </p:nvGrpSpPr>
        <p:grpSpPr>
          <a:xfrm rot="-9219325">
            <a:off x="-2290524" y="3487965"/>
            <a:ext cx="4669218" cy="2307056"/>
            <a:chOff x="3182800" y="2112100"/>
            <a:chExt cx="5021939" cy="2481335"/>
          </a:xfrm>
        </p:grpSpPr>
        <p:sp>
          <p:nvSpPr>
            <p:cNvPr id="282" name="Google Shape;282;p58"/>
            <p:cNvSpPr/>
            <p:nvPr/>
          </p:nvSpPr>
          <p:spPr>
            <a:xfrm>
              <a:off x="3182800" y="2112244"/>
              <a:ext cx="5021939" cy="2481191"/>
            </a:xfrm>
            <a:custGeom>
              <a:rect b="b" l="l" r="r" t="t"/>
              <a:pathLst>
                <a:path extrusionOk="0" h="17206" w="34825">
                  <a:moveTo>
                    <a:pt x="34009" y="0"/>
                  </a:moveTo>
                  <a:cubicBezTo>
                    <a:pt x="31825" y="0"/>
                    <a:pt x="29622" y="1002"/>
                    <a:pt x="28224" y="2677"/>
                  </a:cubicBezTo>
                  <a:cubicBezTo>
                    <a:pt x="26974" y="4177"/>
                    <a:pt x="26362" y="6103"/>
                    <a:pt x="25887" y="7962"/>
                  </a:cubicBezTo>
                  <a:cubicBezTo>
                    <a:pt x="25812" y="8258"/>
                    <a:pt x="25738" y="8554"/>
                    <a:pt x="25665" y="8850"/>
                  </a:cubicBezTo>
                  <a:cubicBezTo>
                    <a:pt x="25279" y="10414"/>
                    <a:pt x="24880" y="12033"/>
                    <a:pt x="24127" y="13476"/>
                  </a:cubicBezTo>
                  <a:cubicBezTo>
                    <a:pt x="23110" y="15428"/>
                    <a:pt x="21548" y="16729"/>
                    <a:pt x="19842" y="17046"/>
                  </a:cubicBezTo>
                  <a:cubicBezTo>
                    <a:pt x="19547" y="17101"/>
                    <a:pt x="19255" y="17127"/>
                    <a:pt x="18967" y="17127"/>
                  </a:cubicBezTo>
                  <a:cubicBezTo>
                    <a:pt x="16462" y="17127"/>
                    <a:pt x="14240" y="15161"/>
                    <a:pt x="12917" y="13166"/>
                  </a:cubicBezTo>
                  <a:cubicBezTo>
                    <a:pt x="12278" y="12201"/>
                    <a:pt x="11734" y="11148"/>
                    <a:pt x="11207" y="10131"/>
                  </a:cubicBezTo>
                  <a:cubicBezTo>
                    <a:pt x="10454" y="8675"/>
                    <a:pt x="9676" y="7170"/>
                    <a:pt x="8603" y="5895"/>
                  </a:cubicBezTo>
                  <a:cubicBezTo>
                    <a:pt x="6496" y="3392"/>
                    <a:pt x="3286" y="1899"/>
                    <a:pt x="14" y="1899"/>
                  </a:cubicBezTo>
                  <a:lnTo>
                    <a:pt x="0" y="1899"/>
                  </a:lnTo>
                  <a:lnTo>
                    <a:pt x="0" y="1977"/>
                  </a:lnTo>
                  <a:lnTo>
                    <a:pt x="14" y="1977"/>
                  </a:lnTo>
                  <a:cubicBezTo>
                    <a:pt x="3263" y="1977"/>
                    <a:pt x="6451" y="3460"/>
                    <a:pt x="8543" y="5947"/>
                  </a:cubicBezTo>
                  <a:cubicBezTo>
                    <a:pt x="9610" y="7213"/>
                    <a:pt x="10386" y="8715"/>
                    <a:pt x="11138" y="10167"/>
                  </a:cubicBezTo>
                  <a:cubicBezTo>
                    <a:pt x="11665" y="11186"/>
                    <a:pt x="12210" y="12241"/>
                    <a:pt x="12853" y="13209"/>
                  </a:cubicBezTo>
                  <a:cubicBezTo>
                    <a:pt x="14186" y="15223"/>
                    <a:pt x="16432" y="17206"/>
                    <a:pt x="18968" y="17206"/>
                  </a:cubicBezTo>
                  <a:cubicBezTo>
                    <a:pt x="19261" y="17206"/>
                    <a:pt x="19557" y="17180"/>
                    <a:pt x="19856" y="17124"/>
                  </a:cubicBezTo>
                  <a:cubicBezTo>
                    <a:pt x="21586" y="16802"/>
                    <a:pt x="23168" y="15485"/>
                    <a:pt x="24197" y="13513"/>
                  </a:cubicBezTo>
                  <a:cubicBezTo>
                    <a:pt x="24954" y="12061"/>
                    <a:pt x="25354" y="10438"/>
                    <a:pt x="25742" y="8868"/>
                  </a:cubicBezTo>
                  <a:cubicBezTo>
                    <a:pt x="25815" y="8572"/>
                    <a:pt x="25888" y="8276"/>
                    <a:pt x="25963" y="7982"/>
                  </a:cubicBezTo>
                  <a:cubicBezTo>
                    <a:pt x="26436" y="6132"/>
                    <a:pt x="27044" y="4215"/>
                    <a:pt x="28285" y="2728"/>
                  </a:cubicBezTo>
                  <a:cubicBezTo>
                    <a:pt x="29667" y="1071"/>
                    <a:pt x="31846" y="79"/>
                    <a:pt x="34007" y="79"/>
                  </a:cubicBezTo>
                  <a:cubicBezTo>
                    <a:pt x="34277" y="79"/>
                    <a:pt x="34547" y="94"/>
                    <a:pt x="34815" y="126"/>
                  </a:cubicBezTo>
                  <a:lnTo>
                    <a:pt x="34824" y="48"/>
                  </a:lnTo>
                  <a:cubicBezTo>
                    <a:pt x="34554" y="16"/>
                    <a:pt x="34282" y="0"/>
                    <a:pt x="34009" y="0"/>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12A3C"/>
                </a:solidFill>
              </a:endParaRPr>
            </a:p>
          </p:txBody>
        </p:sp>
        <p:sp>
          <p:nvSpPr>
            <p:cNvPr id="283" name="Google Shape;283;p58"/>
            <p:cNvSpPr/>
            <p:nvPr/>
          </p:nvSpPr>
          <p:spPr>
            <a:xfrm>
              <a:off x="3339984" y="2112244"/>
              <a:ext cx="4707716" cy="2326748"/>
            </a:xfrm>
            <a:custGeom>
              <a:rect b="b" l="l" r="r" t="t"/>
              <a:pathLst>
                <a:path extrusionOk="0" h="16135" w="32646">
                  <a:moveTo>
                    <a:pt x="31880" y="0"/>
                  </a:moveTo>
                  <a:cubicBezTo>
                    <a:pt x="29832" y="0"/>
                    <a:pt x="27766" y="940"/>
                    <a:pt x="26455" y="2511"/>
                  </a:cubicBezTo>
                  <a:cubicBezTo>
                    <a:pt x="25283" y="3917"/>
                    <a:pt x="24709" y="5724"/>
                    <a:pt x="24264" y="7467"/>
                  </a:cubicBezTo>
                  <a:cubicBezTo>
                    <a:pt x="24194" y="7742"/>
                    <a:pt x="24125" y="8020"/>
                    <a:pt x="24056" y="8298"/>
                  </a:cubicBezTo>
                  <a:cubicBezTo>
                    <a:pt x="23694" y="9764"/>
                    <a:pt x="23321" y="11281"/>
                    <a:pt x="22615" y="12635"/>
                  </a:cubicBezTo>
                  <a:cubicBezTo>
                    <a:pt x="21662" y="14463"/>
                    <a:pt x="20198" y="15683"/>
                    <a:pt x="18599" y="15980"/>
                  </a:cubicBezTo>
                  <a:cubicBezTo>
                    <a:pt x="18324" y="16031"/>
                    <a:pt x="18051" y="16055"/>
                    <a:pt x="17782" y="16055"/>
                  </a:cubicBezTo>
                  <a:cubicBezTo>
                    <a:pt x="15433" y="16055"/>
                    <a:pt x="13350" y="14213"/>
                    <a:pt x="12110" y="12343"/>
                  </a:cubicBezTo>
                  <a:cubicBezTo>
                    <a:pt x="11511" y="11438"/>
                    <a:pt x="11000" y="10452"/>
                    <a:pt x="10508" y="9499"/>
                  </a:cubicBezTo>
                  <a:cubicBezTo>
                    <a:pt x="9801" y="8133"/>
                    <a:pt x="9072" y="6722"/>
                    <a:pt x="8066" y="5528"/>
                  </a:cubicBezTo>
                  <a:cubicBezTo>
                    <a:pt x="6091" y="3180"/>
                    <a:pt x="3081" y="1780"/>
                    <a:pt x="13" y="1780"/>
                  </a:cubicBezTo>
                  <a:lnTo>
                    <a:pt x="1" y="1780"/>
                  </a:lnTo>
                  <a:lnTo>
                    <a:pt x="1" y="1859"/>
                  </a:lnTo>
                  <a:lnTo>
                    <a:pt x="13" y="1859"/>
                  </a:lnTo>
                  <a:cubicBezTo>
                    <a:pt x="3058" y="1859"/>
                    <a:pt x="6046" y="3248"/>
                    <a:pt x="8007" y="5579"/>
                  </a:cubicBezTo>
                  <a:cubicBezTo>
                    <a:pt x="9006" y="6765"/>
                    <a:pt x="9734" y="8173"/>
                    <a:pt x="10438" y="9535"/>
                  </a:cubicBezTo>
                  <a:cubicBezTo>
                    <a:pt x="10933" y="10490"/>
                    <a:pt x="11443" y="11478"/>
                    <a:pt x="12045" y="12387"/>
                  </a:cubicBezTo>
                  <a:cubicBezTo>
                    <a:pt x="13297" y="14275"/>
                    <a:pt x="15402" y="16134"/>
                    <a:pt x="17781" y="16134"/>
                  </a:cubicBezTo>
                  <a:cubicBezTo>
                    <a:pt x="18055" y="16134"/>
                    <a:pt x="18333" y="16110"/>
                    <a:pt x="18614" y="16057"/>
                  </a:cubicBezTo>
                  <a:cubicBezTo>
                    <a:pt x="20236" y="15755"/>
                    <a:pt x="21720" y="14521"/>
                    <a:pt x="22684" y="12670"/>
                  </a:cubicBezTo>
                  <a:cubicBezTo>
                    <a:pt x="23394" y="11309"/>
                    <a:pt x="23769" y="9788"/>
                    <a:pt x="24132" y="8316"/>
                  </a:cubicBezTo>
                  <a:cubicBezTo>
                    <a:pt x="24201" y="8039"/>
                    <a:pt x="24269" y="7762"/>
                    <a:pt x="24340" y="7485"/>
                  </a:cubicBezTo>
                  <a:cubicBezTo>
                    <a:pt x="24783" y="5751"/>
                    <a:pt x="25353" y="3955"/>
                    <a:pt x="26516" y="2561"/>
                  </a:cubicBezTo>
                  <a:cubicBezTo>
                    <a:pt x="27812" y="1008"/>
                    <a:pt x="29854" y="79"/>
                    <a:pt x="31880" y="79"/>
                  </a:cubicBezTo>
                  <a:cubicBezTo>
                    <a:pt x="32133" y="79"/>
                    <a:pt x="32385" y="93"/>
                    <a:pt x="32636" y="123"/>
                  </a:cubicBezTo>
                  <a:lnTo>
                    <a:pt x="32645" y="45"/>
                  </a:lnTo>
                  <a:cubicBezTo>
                    <a:pt x="32392" y="15"/>
                    <a:pt x="32136" y="0"/>
                    <a:pt x="31880" y="0"/>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12A3C"/>
                </a:solidFill>
              </a:endParaRPr>
            </a:p>
          </p:txBody>
        </p:sp>
        <p:sp>
          <p:nvSpPr>
            <p:cNvPr id="284" name="Google Shape;284;p58"/>
            <p:cNvSpPr/>
            <p:nvPr/>
          </p:nvSpPr>
          <p:spPr>
            <a:xfrm>
              <a:off x="3497025" y="2112244"/>
              <a:ext cx="4393494" cy="2172160"/>
            </a:xfrm>
            <a:custGeom>
              <a:rect b="b" l="l" r="r" t="t"/>
              <a:pathLst>
                <a:path extrusionOk="0" h="15063" w="30467">
                  <a:moveTo>
                    <a:pt x="29751" y="1"/>
                  </a:moveTo>
                  <a:cubicBezTo>
                    <a:pt x="27839" y="1"/>
                    <a:pt x="25912" y="878"/>
                    <a:pt x="24688" y="2344"/>
                  </a:cubicBezTo>
                  <a:cubicBezTo>
                    <a:pt x="23593" y="3656"/>
                    <a:pt x="23058" y="5343"/>
                    <a:pt x="22642" y="6970"/>
                  </a:cubicBezTo>
                  <a:cubicBezTo>
                    <a:pt x="22576" y="7228"/>
                    <a:pt x="22513" y="7486"/>
                    <a:pt x="22449" y="7745"/>
                  </a:cubicBezTo>
                  <a:cubicBezTo>
                    <a:pt x="22110" y="9114"/>
                    <a:pt x="21762" y="10529"/>
                    <a:pt x="21104" y="11792"/>
                  </a:cubicBezTo>
                  <a:cubicBezTo>
                    <a:pt x="20214" y="13498"/>
                    <a:pt x="18848" y="14636"/>
                    <a:pt x="17357" y="14913"/>
                  </a:cubicBezTo>
                  <a:cubicBezTo>
                    <a:pt x="17100" y="14961"/>
                    <a:pt x="16845" y="14984"/>
                    <a:pt x="16594" y="14984"/>
                  </a:cubicBezTo>
                  <a:cubicBezTo>
                    <a:pt x="14404" y="14984"/>
                    <a:pt x="12461" y="13265"/>
                    <a:pt x="11305" y="11521"/>
                  </a:cubicBezTo>
                  <a:cubicBezTo>
                    <a:pt x="10744" y="10675"/>
                    <a:pt x="10269" y="9756"/>
                    <a:pt x="9809" y="8866"/>
                  </a:cubicBezTo>
                  <a:cubicBezTo>
                    <a:pt x="9150" y="7592"/>
                    <a:pt x="8469" y="6275"/>
                    <a:pt x="7531" y="5160"/>
                  </a:cubicBezTo>
                  <a:cubicBezTo>
                    <a:pt x="5686" y="2968"/>
                    <a:pt x="2876" y="1661"/>
                    <a:pt x="13" y="1661"/>
                  </a:cubicBezTo>
                  <a:lnTo>
                    <a:pt x="1" y="1661"/>
                  </a:lnTo>
                  <a:lnTo>
                    <a:pt x="1" y="1740"/>
                  </a:lnTo>
                  <a:lnTo>
                    <a:pt x="13" y="1740"/>
                  </a:lnTo>
                  <a:cubicBezTo>
                    <a:pt x="2853" y="1740"/>
                    <a:pt x="5642" y="3036"/>
                    <a:pt x="7471" y="5210"/>
                  </a:cubicBezTo>
                  <a:cubicBezTo>
                    <a:pt x="8404" y="6318"/>
                    <a:pt x="9083" y="7631"/>
                    <a:pt x="9740" y="8902"/>
                  </a:cubicBezTo>
                  <a:cubicBezTo>
                    <a:pt x="10200" y="9794"/>
                    <a:pt x="10678" y="10715"/>
                    <a:pt x="11240" y="11564"/>
                  </a:cubicBezTo>
                  <a:cubicBezTo>
                    <a:pt x="12408" y="13327"/>
                    <a:pt x="14374" y="15063"/>
                    <a:pt x="16594" y="15063"/>
                  </a:cubicBezTo>
                  <a:cubicBezTo>
                    <a:pt x="16850" y="15063"/>
                    <a:pt x="17110" y="15039"/>
                    <a:pt x="17372" y="14991"/>
                  </a:cubicBezTo>
                  <a:cubicBezTo>
                    <a:pt x="18886" y="14708"/>
                    <a:pt x="20273" y="13556"/>
                    <a:pt x="21173" y="11828"/>
                  </a:cubicBezTo>
                  <a:cubicBezTo>
                    <a:pt x="21835" y="10557"/>
                    <a:pt x="22186" y="9138"/>
                    <a:pt x="22524" y="7765"/>
                  </a:cubicBezTo>
                  <a:cubicBezTo>
                    <a:pt x="22589" y="7506"/>
                    <a:pt x="22652" y="7247"/>
                    <a:pt x="22718" y="6990"/>
                  </a:cubicBezTo>
                  <a:cubicBezTo>
                    <a:pt x="23132" y="5371"/>
                    <a:pt x="23663" y="3695"/>
                    <a:pt x="24748" y="2395"/>
                  </a:cubicBezTo>
                  <a:cubicBezTo>
                    <a:pt x="25958" y="945"/>
                    <a:pt x="27865" y="79"/>
                    <a:pt x="29755" y="79"/>
                  </a:cubicBezTo>
                  <a:cubicBezTo>
                    <a:pt x="29989" y="79"/>
                    <a:pt x="30224" y="92"/>
                    <a:pt x="30457" y="120"/>
                  </a:cubicBezTo>
                  <a:lnTo>
                    <a:pt x="30466" y="43"/>
                  </a:lnTo>
                  <a:cubicBezTo>
                    <a:pt x="30229" y="15"/>
                    <a:pt x="29990" y="1"/>
                    <a:pt x="29751"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12A3C"/>
                </a:solidFill>
              </a:endParaRPr>
            </a:p>
          </p:txBody>
        </p:sp>
        <p:sp>
          <p:nvSpPr>
            <p:cNvPr id="285" name="Google Shape;285;p58"/>
            <p:cNvSpPr/>
            <p:nvPr/>
          </p:nvSpPr>
          <p:spPr>
            <a:xfrm>
              <a:off x="3654209" y="2112100"/>
              <a:ext cx="4079271" cy="2017572"/>
            </a:xfrm>
            <a:custGeom>
              <a:rect b="b" l="l" r="r" t="t"/>
              <a:pathLst>
                <a:path extrusionOk="0" h="13991" w="28288">
                  <a:moveTo>
                    <a:pt x="27624" y="1"/>
                  </a:moveTo>
                  <a:cubicBezTo>
                    <a:pt x="25847" y="1"/>
                    <a:pt x="24056" y="816"/>
                    <a:pt x="22920" y="2179"/>
                  </a:cubicBezTo>
                  <a:cubicBezTo>
                    <a:pt x="21903" y="3397"/>
                    <a:pt x="21405" y="4964"/>
                    <a:pt x="21019" y="6474"/>
                  </a:cubicBezTo>
                  <a:cubicBezTo>
                    <a:pt x="20959" y="6714"/>
                    <a:pt x="20899" y="6955"/>
                    <a:pt x="20839" y="7195"/>
                  </a:cubicBezTo>
                  <a:cubicBezTo>
                    <a:pt x="20526" y="8465"/>
                    <a:pt x="20202" y="9780"/>
                    <a:pt x="19591" y="10951"/>
                  </a:cubicBezTo>
                  <a:cubicBezTo>
                    <a:pt x="18765" y="12534"/>
                    <a:pt x="17499" y="13590"/>
                    <a:pt x="16115" y="13847"/>
                  </a:cubicBezTo>
                  <a:cubicBezTo>
                    <a:pt x="15876" y="13891"/>
                    <a:pt x="15639" y="13913"/>
                    <a:pt x="15406" y="13913"/>
                  </a:cubicBezTo>
                  <a:cubicBezTo>
                    <a:pt x="13374" y="13913"/>
                    <a:pt x="11571" y="12318"/>
                    <a:pt x="10498" y="10698"/>
                  </a:cubicBezTo>
                  <a:cubicBezTo>
                    <a:pt x="9978" y="9914"/>
                    <a:pt x="9537" y="9060"/>
                    <a:pt x="9109" y="8234"/>
                  </a:cubicBezTo>
                  <a:cubicBezTo>
                    <a:pt x="8498" y="7051"/>
                    <a:pt x="7865" y="5827"/>
                    <a:pt x="6994" y="4793"/>
                  </a:cubicBezTo>
                  <a:cubicBezTo>
                    <a:pt x="5281" y="2758"/>
                    <a:pt x="2672" y="1543"/>
                    <a:pt x="11" y="1543"/>
                  </a:cubicBezTo>
                  <a:lnTo>
                    <a:pt x="1" y="1543"/>
                  </a:lnTo>
                  <a:lnTo>
                    <a:pt x="1" y="1621"/>
                  </a:lnTo>
                  <a:lnTo>
                    <a:pt x="11" y="1621"/>
                  </a:lnTo>
                  <a:cubicBezTo>
                    <a:pt x="2648" y="1621"/>
                    <a:pt x="5235" y="2825"/>
                    <a:pt x="6934" y="4843"/>
                  </a:cubicBezTo>
                  <a:cubicBezTo>
                    <a:pt x="7800" y="5872"/>
                    <a:pt x="8431" y="7090"/>
                    <a:pt x="9041" y="8270"/>
                  </a:cubicBezTo>
                  <a:cubicBezTo>
                    <a:pt x="9468" y="9098"/>
                    <a:pt x="9911" y="9954"/>
                    <a:pt x="10433" y="10742"/>
                  </a:cubicBezTo>
                  <a:cubicBezTo>
                    <a:pt x="11518" y="12379"/>
                    <a:pt x="13343" y="13991"/>
                    <a:pt x="15406" y="13991"/>
                  </a:cubicBezTo>
                  <a:cubicBezTo>
                    <a:pt x="15645" y="13991"/>
                    <a:pt x="15886" y="13969"/>
                    <a:pt x="16129" y="13924"/>
                  </a:cubicBezTo>
                  <a:cubicBezTo>
                    <a:pt x="17537" y="13662"/>
                    <a:pt x="18824" y="12591"/>
                    <a:pt x="19660" y="10987"/>
                  </a:cubicBezTo>
                  <a:cubicBezTo>
                    <a:pt x="20276" y="9807"/>
                    <a:pt x="20601" y="8489"/>
                    <a:pt x="20916" y="7214"/>
                  </a:cubicBezTo>
                  <a:cubicBezTo>
                    <a:pt x="20975" y="6973"/>
                    <a:pt x="21034" y="6733"/>
                    <a:pt x="21096" y="6494"/>
                  </a:cubicBezTo>
                  <a:cubicBezTo>
                    <a:pt x="21479" y="4991"/>
                    <a:pt x="21973" y="3435"/>
                    <a:pt x="22980" y="2229"/>
                  </a:cubicBezTo>
                  <a:cubicBezTo>
                    <a:pt x="24102" y="884"/>
                    <a:pt x="25872" y="80"/>
                    <a:pt x="27626" y="80"/>
                  </a:cubicBezTo>
                  <a:cubicBezTo>
                    <a:pt x="27844" y="80"/>
                    <a:pt x="28062" y="92"/>
                    <a:pt x="28278" y="118"/>
                  </a:cubicBezTo>
                  <a:lnTo>
                    <a:pt x="28287" y="40"/>
                  </a:lnTo>
                  <a:cubicBezTo>
                    <a:pt x="28067" y="14"/>
                    <a:pt x="27846" y="1"/>
                    <a:pt x="27624"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12A3C"/>
                </a:solidFill>
              </a:endParaRPr>
            </a:p>
          </p:txBody>
        </p:sp>
        <p:sp>
          <p:nvSpPr>
            <p:cNvPr id="286" name="Google Shape;286;p58"/>
            <p:cNvSpPr/>
            <p:nvPr/>
          </p:nvSpPr>
          <p:spPr>
            <a:xfrm>
              <a:off x="3811249" y="2112244"/>
              <a:ext cx="3765048" cy="1862984"/>
            </a:xfrm>
            <a:custGeom>
              <a:rect b="b" l="l" r="r" t="t"/>
              <a:pathLst>
                <a:path extrusionOk="0" h="12919" w="26109">
                  <a:moveTo>
                    <a:pt x="25495" y="1"/>
                  </a:moveTo>
                  <a:cubicBezTo>
                    <a:pt x="23856" y="1"/>
                    <a:pt x="22202" y="753"/>
                    <a:pt x="21152" y="2011"/>
                  </a:cubicBezTo>
                  <a:cubicBezTo>
                    <a:pt x="20213" y="3136"/>
                    <a:pt x="19754" y="4582"/>
                    <a:pt x="19398" y="5977"/>
                  </a:cubicBezTo>
                  <a:cubicBezTo>
                    <a:pt x="19341" y="6198"/>
                    <a:pt x="19287" y="6420"/>
                    <a:pt x="19232" y="6642"/>
                  </a:cubicBezTo>
                  <a:cubicBezTo>
                    <a:pt x="18942" y="7814"/>
                    <a:pt x="18643" y="9026"/>
                    <a:pt x="18079" y="10108"/>
                  </a:cubicBezTo>
                  <a:cubicBezTo>
                    <a:pt x="17318" y="11568"/>
                    <a:pt x="16150" y="12542"/>
                    <a:pt x="14874" y="12780"/>
                  </a:cubicBezTo>
                  <a:cubicBezTo>
                    <a:pt x="14654" y="12820"/>
                    <a:pt x="14437" y="12840"/>
                    <a:pt x="14222" y="12840"/>
                  </a:cubicBezTo>
                  <a:cubicBezTo>
                    <a:pt x="12347" y="12840"/>
                    <a:pt x="10683" y="11368"/>
                    <a:pt x="9693" y="9874"/>
                  </a:cubicBezTo>
                  <a:cubicBezTo>
                    <a:pt x="9213" y="9151"/>
                    <a:pt x="8805" y="8362"/>
                    <a:pt x="8411" y="7600"/>
                  </a:cubicBezTo>
                  <a:cubicBezTo>
                    <a:pt x="7847" y="6508"/>
                    <a:pt x="7262" y="5379"/>
                    <a:pt x="6458" y="4424"/>
                  </a:cubicBezTo>
                  <a:cubicBezTo>
                    <a:pt x="4877" y="2545"/>
                    <a:pt x="2467" y="1424"/>
                    <a:pt x="11" y="1424"/>
                  </a:cubicBezTo>
                  <a:lnTo>
                    <a:pt x="1" y="1424"/>
                  </a:lnTo>
                  <a:lnTo>
                    <a:pt x="1" y="1502"/>
                  </a:lnTo>
                  <a:lnTo>
                    <a:pt x="11" y="1502"/>
                  </a:lnTo>
                  <a:cubicBezTo>
                    <a:pt x="2444" y="1502"/>
                    <a:pt x="4831" y="2613"/>
                    <a:pt x="6398" y="4474"/>
                  </a:cubicBezTo>
                  <a:cubicBezTo>
                    <a:pt x="7197" y="5422"/>
                    <a:pt x="7779" y="6548"/>
                    <a:pt x="8341" y="7636"/>
                  </a:cubicBezTo>
                  <a:cubicBezTo>
                    <a:pt x="8736" y="8401"/>
                    <a:pt x="9146" y="9190"/>
                    <a:pt x="9627" y="9917"/>
                  </a:cubicBezTo>
                  <a:cubicBezTo>
                    <a:pt x="10629" y="11429"/>
                    <a:pt x="12315" y="12918"/>
                    <a:pt x="14221" y="12918"/>
                  </a:cubicBezTo>
                  <a:cubicBezTo>
                    <a:pt x="14440" y="12918"/>
                    <a:pt x="14663" y="12899"/>
                    <a:pt x="14888" y="12857"/>
                  </a:cubicBezTo>
                  <a:cubicBezTo>
                    <a:pt x="16188" y="12614"/>
                    <a:pt x="17377" y="11626"/>
                    <a:pt x="18149" y="10144"/>
                  </a:cubicBezTo>
                  <a:cubicBezTo>
                    <a:pt x="18717" y="9055"/>
                    <a:pt x="19017" y="7837"/>
                    <a:pt x="19308" y="6660"/>
                  </a:cubicBezTo>
                  <a:cubicBezTo>
                    <a:pt x="19363" y="6438"/>
                    <a:pt x="19417" y="6217"/>
                    <a:pt x="19474" y="5996"/>
                  </a:cubicBezTo>
                  <a:cubicBezTo>
                    <a:pt x="19828" y="4610"/>
                    <a:pt x="20283" y="3174"/>
                    <a:pt x="21212" y="2061"/>
                  </a:cubicBezTo>
                  <a:cubicBezTo>
                    <a:pt x="22247" y="821"/>
                    <a:pt x="23878" y="78"/>
                    <a:pt x="25496" y="78"/>
                  </a:cubicBezTo>
                  <a:cubicBezTo>
                    <a:pt x="25698" y="78"/>
                    <a:pt x="25899" y="90"/>
                    <a:pt x="26100" y="114"/>
                  </a:cubicBezTo>
                  <a:lnTo>
                    <a:pt x="26108" y="36"/>
                  </a:lnTo>
                  <a:cubicBezTo>
                    <a:pt x="25905" y="12"/>
                    <a:pt x="25700" y="1"/>
                    <a:pt x="25495"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12A3C"/>
                </a:solidFill>
              </a:endParaRPr>
            </a:p>
          </p:txBody>
        </p:sp>
      </p:grpSp>
      <p:pic>
        <p:nvPicPr>
          <p:cNvPr id="287" name="Google Shape;287;p58"/>
          <p:cNvPicPr preferRelativeResize="0"/>
          <p:nvPr/>
        </p:nvPicPr>
        <p:blipFill>
          <a:blip r:embed="rId4">
            <a:alphaModFix/>
          </a:blip>
          <a:stretch>
            <a:fillRect/>
          </a:stretch>
        </p:blipFill>
        <p:spPr>
          <a:xfrm>
            <a:off x="2056050" y="2170900"/>
            <a:ext cx="5715000" cy="2495550"/>
          </a:xfrm>
          <a:prstGeom prst="rect">
            <a:avLst/>
          </a:prstGeom>
          <a:noFill/>
          <a:ln>
            <a:noFill/>
          </a:ln>
        </p:spPr>
      </p:pic>
      <p:sp>
        <p:nvSpPr>
          <p:cNvPr id="288" name="Google Shape;288;p58"/>
          <p:cNvSpPr/>
          <p:nvPr/>
        </p:nvSpPr>
        <p:spPr>
          <a:xfrm flipH="1">
            <a:off x="5301321" y="442513"/>
            <a:ext cx="1603007" cy="234078"/>
          </a:xfrm>
          <a:custGeom>
            <a:rect b="b" l="l" r="r" t="t"/>
            <a:pathLst>
              <a:path extrusionOk="0" h="4244" w="29065">
                <a:moveTo>
                  <a:pt x="17626" y="0"/>
                </a:moveTo>
                <a:cubicBezTo>
                  <a:pt x="17606" y="0"/>
                  <a:pt x="17586" y="1"/>
                  <a:pt x="17565" y="2"/>
                </a:cubicBezTo>
                <a:cubicBezTo>
                  <a:pt x="17066" y="29"/>
                  <a:pt x="16649" y="380"/>
                  <a:pt x="16275" y="716"/>
                </a:cubicBezTo>
                <a:lnTo>
                  <a:pt x="14289" y="2491"/>
                </a:lnTo>
                <a:cubicBezTo>
                  <a:pt x="14179" y="2274"/>
                  <a:pt x="14049" y="2071"/>
                  <a:pt x="13881" y="1896"/>
                </a:cubicBezTo>
                <a:cubicBezTo>
                  <a:pt x="13614" y="1620"/>
                  <a:pt x="13228" y="1434"/>
                  <a:pt x="12855" y="1434"/>
                </a:cubicBezTo>
                <a:cubicBezTo>
                  <a:pt x="12684" y="1434"/>
                  <a:pt x="12516" y="1473"/>
                  <a:pt x="12364" y="1561"/>
                </a:cubicBezTo>
                <a:cubicBezTo>
                  <a:pt x="12047" y="1743"/>
                  <a:pt x="11812" y="2114"/>
                  <a:pt x="11447" y="2125"/>
                </a:cubicBezTo>
                <a:cubicBezTo>
                  <a:pt x="11442" y="2125"/>
                  <a:pt x="11437" y="2125"/>
                  <a:pt x="11431" y="2125"/>
                </a:cubicBezTo>
                <a:cubicBezTo>
                  <a:pt x="11272" y="2125"/>
                  <a:pt x="11121" y="2053"/>
                  <a:pt x="10969" y="2002"/>
                </a:cubicBezTo>
                <a:cubicBezTo>
                  <a:pt x="10798" y="1945"/>
                  <a:pt x="10620" y="1919"/>
                  <a:pt x="10442" y="1919"/>
                </a:cubicBezTo>
                <a:cubicBezTo>
                  <a:pt x="9772" y="1919"/>
                  <a:pt x="9099" y="2297"/>
                  <a:pt x="8790" y="2900"/>
                </a:cubicBezTo>
                <a:cubicBezTo>
                  <a:pt x="8708" y="3061"/>
                  <a:pt x="8625" y="3256"/>
                  <a:pt x="8452" y="3301"/>
                </a:cubicBezTo>
                <a:cubicBezTo>
                  <a:pt x="8427" y="3307"/>
                  <a:pt x="8403" y="3310"/>
                  <a:pt x="8379" y="3310"/>
                </a:cubicBezTo>
                <a:cubicBezTo>
                  <a:pt x="8189" y="3310"/>
                  <a:pt x="8020" y="3131"/>
                  <a:pt x="7832" y="3062"/>
                </a:cubicBezTo>
                <a:cubicBezTo>
                  <a:pt x="7765" y="3039"/>
                  <a:pt x="7698" y="3029"/>
                  <a:pt x="7630" y="3029"/>
                </a:cubicBezTo>
                <a:cubicBezTo>
                  <a:pt x="7335" y="3029"/>
                  <a:pt x="7029" y="3215"/>
                  <a:pt x="6721" y="3215"/>
                </a:cubicBezTo>
                <a:cubicBezTo>
                  <a:pt x="6712" y="3215"/>
                  <a:pt x="6702" y="3215"/>
                  <a:pt x="6693" y="3215"/>
                </a:cubicBezTo>
                <a:cubicBezTo>
                  <a:pt x="6167" y="3195"/>
                  <a:pt x="5779" y="2616"/>
                  <a:pt x="5252" y="2616"/>
                </a:cubicBezTo>
                <a:cubicBezTo>
                  <a:pt x="5251" y="2616"/>
                  <a:pt x="5251" y="2616"/>
                  <a:pt x="5250" y="2616"/>
                </a:cubicBezTo>
                <a:cubicBezTo>
                  <a:pt x="4594" y="2618"/>
                  <a:pt x="4191" y="3505"/>
                  <a:pt x="3537" y="3505"/>
                </a:cubicBezTo>
                <a:cubicBezTo>
                  <a:pt x="3532" y="3505"/>
                  <a:pt x="3526" y="3505"/>
                  <a:pt x="3520" y="3505"/>
                </a:cubicBezTo>
                <a:cubicBezTo>
                  <a:pt x="3309" y="3500"/>
                  <a:pt x="3112" y="3397"/>
                  <a:pt x="2912" y="3329"/>
                </a:cubicBezTo>
                <a:cubicBezTo>
                  <a:pt x="2702" y="3258"/>
                  <a:pt x="2484" y="3226"/>
                  <a:pt x="2264" y="3226"/>
                </a:cubicBezTo>
                <a:cubicBezTo>
                  <a:pt x="1797" y="3226"/>
                  <a:pt x="1323" y="3371"/>
                  <a:pt x="908" y="3597"/>
                </a:cubicBezTo>
                <a:cubicBezTo>
                  <a:pt x="580" y="3775"/>
                  <a:pt x="283" y="3999"/>
                  <a:pt x="0" y="4243"/>
                </a:cubicBezTo>
                <a:lnTo>
                  <a:pt x="29064" y="4243"/>
                </a:lnTo>
                <a:cubicBezTo>
                  <a:pt x="28832" y="4050"/>
                  <a:pt x="28598" y="3855"/>
                  <a:pt x="28365" y="3661"/>
                </a:cubicBezTo>
                <a:cubicBezTo>
                  <a:pt x="28114" y="3452"/>
                  <a:pt x="27839" y="3234"/>
                  <a:pt x="27514" y="3215"/>
                </a:cubicBezTo>
                <a:cubicBezTo>
                  <a:pt x="27497" y="3214"/>
                  <a:pt x="27480" y="3213"/>
                  <a:pt x="27463" y="3213"/>
                </a:cubicBezTo>
                <a:cubicBezTo>
                  <a:pt x="27282" y="3213"/>
                  <a:pt x="27102" y="3268"/>
                  <a:pt x="26921" y="3275"/>
                </a:cubicBezTo>
                <a:cubicBezTo>
                  <a:pt x="26907" y="3276"/>
                  <a:pt x="26892" y="3276"/>
                  <a:pt x="26878" y="3276"/>
                </a:cubicBezTo>
                <a:cubicBezTo>
                  <a:pt x="26450" y="3276"/>
                  <a:pt x="26062" y="3026"/>
                  <a:pt x="25658" y="2876"/>
                </a:cubicBezTo>
                <a:cubicBezTo>
                  <a:pt x="25495" y="2816"/>
                  <a:pt x="25309" y="2778"/>
                  <a:pt x="25131" y="2778"/>
                </a:cubicBezTo>
                <a:cubicBezTo>
                  <a:pt x="24852" y="2778"/>
                  <a:pt x="24590" y="2869"/>
                  <a:pt x="24450" y="3102"/>
                </a:cubicBezTo>
                <a:cubicBezTo>
                  <a:pt x="24378" y="2666"/>
                  <a:pt x="23909" y="2457"/>
                  <a:pt x="23451" y="2457"/>
                </a:cubicBezTo>
                <a:cubicBezTo>
                  <a:pt x="23333" y="2457"/>
                  <a:pt x="23215" y="2471"/>
                  <a:pt x="23104" y="2499"/>
                </a:cubicBezTo>
                <a:cubicBezTo>
                  <a:pt x="22881" y="2554"/>
                  <a:pt x="22666" y="2644"/>
                  <a:pt x="22451" y="2731"/>
                </a:cubicBezTo>
                <a:cubicBezTo>
                  <a:pt x="22162" y="2345"/>
                  <a:pt x="21874" y="1958"/>
                  <a:pt x="21586" y="1571"/>
                </a:cubicBezTo>
                <a:cubicBezTo>
                  <a:pt x="21338" y="1239"/>
                  <a:pt x="20974" y="875"/>
                  <a:pt x="20601" y="875"/>
                </a:cubicBezTo>
                <a:cubicBezTo>
                  <a:pt x="20520" y="875"/>
                  <a:pt x="20438" y="892"/>
                  <a:pt x="20358" y="931"/>
                </a:cubicBezTo>
                <a:cubicBezTo>
                  <a:pt x="20097" y="1055"/>
                  <a:pt x="19889" y="1389"/>
                  <a:pt x="19632" y="1389"/>
                </a:cubicBezTo>
                <a:cubicBezTo>
                  <a:pt x="19599" y="1389"/>
                  <a:pt x="19564" y="1383"/>
                  <a:pt x="19529" y="1371"/>
                </a:cubicBezTo>
                <a:cubicBezTo>
                  <a:pt x="19426" y="1334"/>
                  <a:pt x="19353" y="1245"/>
                  <a:pt x="19285" y="1160"/>
                </a:cubicBezTo>
                <a:cubicBezTo>
                  <a:pt x="18850" y="610"/>
                  <a:pt x="18314" y="0"/>
                  <a:pt x="17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8"/>
          <p:cNvSpPr/>
          <p:nvPr/>
        </p:nvSpPr>
        <p:spPr>
          <a:xfrm flipH="1">
            <a:off x="1915421" y="250400"/>
            <a:ext cx="1603007" cy="234078"/>
          </a:xfrm>
          <a:custGeom>
            <a:rect b="b" l="l" r="r" t="t"/>
            <a:pathLst>
              <a:path extrusionOk="0" h="4244" w="29065">
                <a:moveTo>
                  <a:pt x="17626" y="0"/>
                </a:moveTo>
                <a:cubicBezTo>
                  <a:pt x="17606" y="0"/>
                  <a:pt x="17586" y="1"/>
                  <a:pt x="17565" y="2"/>
                </a:cubicBezTo>
                <a:cubicBezTo>
                  <a:pt x="17066" y="29"/>
                  <a:pt x="16649" y="380"/>
                  <a:pt x="16275" y="716"/>
                </a:cubicBezTo>
                <a:lnTo>
                  <a:pt x="14289" y="2491"/>
                </a:lnTo>
                <a:cubicBezTo>
                  <a:pt x="14179" y="2274"/>
                  <a:pt x="14049" y="2071"/>
                  <a:pt x="13881" y="1896"/>
                </a:cubicBezTo>
                <a:cubicBezTo>
                  <a:pt x="13614" y="1620"/>
                  <a:pt x="13228" y="1434"/>
                  <a:pt x="12855" y="1434"/>
                </a:cubicBezTo>
                <a:cubicBezTo>
                  <a:pt x="12684" y="1434"/>
                  <a:pt x="12516" y="1473"/>
                  <a:pt x="12364" y="1561"/>
                </a:cubicBezTo>
                <a:cubicBezTo>
                  <a:pt x="12047" y="1743"/>
                  <a:pt x="11812" y="2114"/>
                  <a:pt x="11447" y="2125"/>
                </a:cubicBezTo>
                <a:cubicBezTo>
                  <a:pt x="11442" y="2125"/>
                  <a:pt x="11437" y="2125"/>
                  <a:pt x="11431" y="2125"/>
                </a:cubicBezTo>
                <a:cubicBezTo>
                  <a:pt x="11272" y="2125"/>
                  <a:pt x="11121" y="2053"/>
                  <a:pt x="10969" y="2002"/>
                </a:cubicBezTo>
                <a:cubicBezTo>
                  <a:pt x="10798" y="1945"/>
                  <a:pt x="10620" y="1919"/>
                  <a:pt x="10442" y="1919"/>
                </a:cubicBezTo>
                <a:cubicBezTo>
                  <a:pt x="9772" y="1919"/>
                  <a:pt x="9099" y="2297"/>
                  <a:pt x="8790" y="2900"/>
                </a:cubicBezTo>
                <a:cubicBezTo>
                  <a:pt x="8708" y="3061"/>
                  <a:pt x="8625" y="3256"/>
                  <a:pt x="8452" y="3301"/>
                </a:cubicBezTo>
                <a:cubicBezTo>
                  <a:pt x="8427" y="3307"/>
                  <a:pt x="8403" y="3310"/>
                  <a:pt x="8379" y="3310"/>
                </a:cubicBezTo>
                <a:cubicBezTo>
                  <a:pt x="8189" y="3310"/>
                  <a:pt x="8020" y="3131"/>
                  <a:pt x="7832" y="3062"/>
                </a:cubicBezTo>
                <a:cubicBezTo>
                  <a:pt x="7765" y="3039"/>
                  <a:pt x="7698" y="3029"/>
                  <a:pt x="7630" y="3029"/>
                </a:cubicBezTo>
                <a:cubicBezTo>
                  <a:pt x="7335" y="3029"/>
                  <a:pt x="7029" y="3215"/>
                  <a:pt x="6721" y="3215"/>
                </a:cubicBezTo>
                <a:cubicBezTo>
                  <a:pt x="6712" y="3215"/>
                  <a:pt x="6702" y="3215"/>
                  <a:pt x="6693" y="3215"/>
                </a:cubicBezTo>
                <a:cubicBezTo>
                  <a:pt x="6167" y="3195"/>
                  <a:pt x="5779" y="2616"/>
                  <a:pt x="5252" y="2616"/>
                </a:cubicBezTo>
                <a:cubicBezTo>
                  <a:pt x="5251" y="2616"/>
                  <a:pt x="5251" y="2616"/>
                  <a:pt x="5250" y="2616"/>
                </a:cubicBezTo>
                <a:cubicBezTo>
                  <a:pt x="4594" y="2618"/>
                  <a:pt x="4191" y="3505"/>
                  <a:pt x="3537" y="3505"/>
                </a:cubicBezTo>
                <a:cubicBezTo>
                  <a:pt x="3532" y="3505"/>
                  <a:pt x="3526" y="3505"/>
                  <a:pt x="3520" y="3505"/>
                </a:cubicBezTo>
                <a:cubicBezTo>
                  <a:pt x="3309" y="3500"/>
                  <a:pt x="3112" y="3397"/>
                  <a:pt x="2912" y="3329"/>
                </a:cubicBezTo>
                <a:cubicBezTo>
                  <a:pt x="2702" y="3258"/>
                  <a:pt x="2484" y="3226"/>
                  <a:pt x="2264" y="3226"/>
                </a:cubicBezTo>
                <a:cubicBezTo>
                  <a:pt x="1797" y="3226"/>
                  <a:pt x="1323" y="3371"/>
                  <a:pt x="908" y="3597"/>
                </a:cubicBezTo>
                <a:cubicBezTo>
                  <a:pt x="580" y="3775"/>
                  <a:pt x="283" y="3999"/>
                  <a:pt x="0" y="4243"/>
                </a:cubicBezTo>
                <a:lnTo>
                  <a:pt x="29064" y="4243"/>
                </a:lnTo>
                <a:cubicBezTo>
                  <a:pt x="28832" y="4050"/>
                  <a:pt x="28598" y="3855"/>
                  <a:pt x="28365" y="3661"/>
                </a:cubicBezTo>
                <a:cubicBezTo>
                  <a:pt x="28114" y="3452"/>
                  <a:pt x="27839" y="3234"/>
                  <a:pt x="27514" y="3215"/>
                </a:cubicBezTo>
                <a:cubicBezTo>
                  <a:pt x="27497" y="3214"/>
                  <a:pt x="27480" y="3213"/>
                  <a:pt x="27463" y="3213"/>
                </a:cubicBezTo>
                <a:cubicBezTo>
                  <a:pt x="27282" y="3213"/>
                  <a:pt x="27102" y="3268"/>
                  <a:pt x="26921" y="3275"/>
                </a:cubicBezTo>
                <a:cubicBezTo>
                  <a:pt x="26907" y="3276"/>
                  <a:pt x="26892" y="3276"/>
                  <a:pt x="26878" y="3276"/>
                </a:cubicBezTo>
                <a:cubicBezTo>
                  <a:pt x="26450" y="3276"/>
                  <a:pt x="26062" y="3026"/>
                  <a:pt x="25658" y="2876"/>
                </a:cubicBezTo>
                <a:cubicBezTo>
                  <a:pt x="25495" y="2816"/>
                  <a:pt x="25309" y="2778"/>
                  <a:pt x="25131" y="2778"/>
                </a:cubicBezTo>
                <a:cubicBezTo>
                  <a:pt x="24852" y="2778"/>
                  <a:pt x="24590" y="2869"/>
                  <a:pt x="24450" y="3102"/>
                </a:cubicBezTo>
                <a:cubicBezTo>
                  <a:pt x="24378" y="2666"/>
                  <a:pt x="23909" y="2457"/>
                  <a:pt x="23451" y="2457"/>
                </a:cubicBezTo>
                <a:cubicBezTo>
                  <a:pt x="23333" y="2457"/>
                  <a:pt x="23215" y="2471"/>
                  <a:pt x="23104" y="2499"/>
                </a:cubicBezTo>
                <a:cubicBezTo>
                  <a:pt x="22881" y="2554"/>
                  <a:pt x="22666" y="2644"/>
                  <a:pt x="22451" y="2731"/>
                </a:cubicBezTo>
                <a:cubicBezTo>
                  <a:pt x="22162" y="2345"/>
                  <a:pt x="21874" y="1958"/>
                  <a:pt x="21586" y="1571"/>
                </a:cubicBezTo>
                <a:cubicBezTo>
                  <a:pt x="21338" y="1239"/>
                  <a:pt x="20974" y="875"/>
                  <a:pt x="20601" y="875"/>
                </a:cubicBezTo>
                <a:cubicBezTo>
                  <a:pt x="20520" y="875"/>
                  <a:pt x="20438" y="892"/>
                  <a:pt x="20358" y="931"/>
                </a:cubicBezTo>
                <a:cubicBezTo>
                  <a:pt x="20097" y="1055"/>
                  <a:pt x="19889" y="1389"/>
                  <a:pt x="19632" y="1389"/>
                </a:cubicBezTo>
                <a:cubicBezTo>
                  <a:pt x="19599" y="1389"/>
                  <a:pt x="19564" y="1383"/>
                  <a:pt x="19529" y="1371"/>
                </a:cubicBezTo>
                <a:cubicBezTo>
                  <a:pt x="19426" y="1334"/>
                  <a:pt x="19353" y="1245"/>
                  <a:pt x="19285" y="1160"/>
                </a:cubicBezTo>
                <a:cubicBezTo>
                  <a:pt x="18850" y="610"/>
                  <a:pt x="18314" y="0"/>
                  <a:pt x="17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58"/>
          <p:cNvPicPr preferRelativeResize="0"/>
          <p:nvPr/>
        </p:nvPicPr>
        <p:blipFill>
          <a:blip r:embed="rId5">
            <a:alphaModFix/>
          </a:blip>
          <a:stretch>
            <a:fillRect/>
          </a:stretch>
        </p:blipFill>
        <p:spPr>
          <a:xfrm>
            <a:off x="815325" y="4535975"/>
            <a:ext cx="972825" cy="54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grpSp>
        <p:nvGrpSpPr>
          <p:cNvPr id="559" name="Google Shape;559;p67"/>
          <p:cNvGrpSpPr/>
          <p:nvPr/>
        </p:nvGrpSpPr>
        <p:grpSpPr>
          <a:xfrm rot="156267">
            <a:off x="7957455" y="154756"/>
            <a:ext cx="1090041" cy="878321"/>
            <a:chOff x="5862447" y="1396213"/>
            <a:chExt cx="992630" cy="734975"/>
          </a:xfrm>
        </p:grpSpPr>
        <p:sp>
          <p:nvSpPr>
            <p:cNvPr id="560" name="Google Shape;560;p67"/>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61" name="Google Shape;561;p67"/>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62" name="Google Shape;562;p67"/>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563" name="Google Shape;563;p67"/>
          <p:cNvSpPr txBox="1"/>
          <p:nvPr/>
        </p:nvSpPr>
        <p:spPr>
          <a:xfrm>
            <a:off x="140275" y="69325"/>
            <a:ext cx="7439400" cy="732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2750">
                <a:solidFill>
                  <a:schemeClr val="dk1"/>
                </a:solidFill>
                <a:highlight>
                  <a:srgbClr val="FFFFFF"/>
                </a:highlight>
                <a:latin typeface="Google Sans Medium"/>
                <a:ea typeface="Google Sans Medium"/>
                <a:cs typeface="Google Sans Medium"/>
                <a:sym typeface="Google Sans Medium"/>
              </a:rPr>
              <a:t>Creating a Virtual Machine</a:t>
            </a:r>
            <a:endParaRPr sz="2750">
              <a:solidFill>
                <a:srgbClr val="434343"/>
              </a:solidFill>
              <a:highlight>
                <a:srgbClr val="FFFFFF"/>
              </a:highlight>
              <a:latin typeface="Google Sans Medium"/>
              <a:ea typeface="Google Sans Medium"/>
              <a:cs typeface="Google Sans Medium"/>
              <a:sym typeface="Google Sans Medium"/>
            </a:endParaRPr>
          </a:p>
        </p:txBody>
      </p:sp>
      <p:grpSp>
        <p:nvGrpSpPr>
          <p:cNvPr id="564" name="Google Shape;564;p67"/>
          <p:cNvGrpSpPr/>
          <p:nvPr/>
        </p:nvGrpSpPr>
        <p:grpSpPr>
          <a:xfrm rot="156267">
            <a:off x="7754514" y="3691875"/>
            <a:ext cx="888049" cy="585624"/>
            <a:chOff x="5893798" y="2345382"/>
            <a:chExt cx="808689" cy="490048"/>
          </a:xfrm>
        </p:grpSpPr>
        <p:sp>
          <p:nvSpPr>
            <p:cNvPr id="565" name="Google Shape;565;p67"/>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66" name="Google Shape;566;p67"/>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567" name="Google Shape;567;p67"/>
          <p:cNvGrpSpPr/>
          <p:nvPr/>
        </p:nvGrpSpPr>
        <p:grpSpPr>
          <a:xfrm rot="156267">
            <a:off x="153114" y="1147675"/>
            <a:ext cx="888049" cy="585624"/>
            <a:chOff x="5893798" y="2345382"/>
            <a:chExt cx="808689" cy="490048"/>
          </a:xfrm>
        </p:grpSpPr>
        <p:sp>
          <p:nvSpPr>
            <p:cNvPr id="568" name="Google Shape;568;p67"/>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69" name="Google Shape;569;p67"/>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570" name="Google Shape;570;p67"/>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571" name="Google Shape;571;p67"/>
          <p:cNvPicPr preferRelativeResize="0"/>
          <p:nvPr/>
        </p:nvPicPr>
        <p:blipFill>
          <a:blip r:embed="rId4">
            <a:alphaModFix/>
          </a:blip>
          <a:stretch>
            <a:fillRect/>
          </a:stretch>
        </p:blipFill>
        <p:spPr>
          <a:xfrm>
            <a:off x="6120388" y="4722438"/>
            <a:ext cx="2749298" cy="175375"/>
          </a:xfrm>
          <a:prstGeom prst="rect">
            <a:avLst/>
          </a:prstGeom>
          <a:noFill/>
          <a:ln>
            <a:noFill/>
          </a:ln>
        </p:spPr>
      </p:pic>
      <p:pic>
        <p:nvPicPr>
          <p:cNvPr id="572" name="Google Shape;572;p67"/>
          <p:cNvPicPr preferRelativeResize="0"/>
          <p:nvPr/>
        </p:nvPicPr>
        <p:blipFill>
          <a:blip r:embed="rId5">
            <a:alphaModFix/>
          </a:blip>
          <a:stretch>
            <a:fillRect/>
          </a:stretch>
        </p:blipFill>
        <p:spPr>
          <a:xfrm>
            <a:off x="641100" y="802226"/>
            <a:ext cx="7675150" cy="3713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68"/>
          <p:cNvGrpSpPr/>
          <p:nvPr/>
        </p:nvGrpSpPr>
        <p:grpSpPr>
          <a:xfrm rot="156267">
            <a:off x="7957455" y="154756"/>
            <a:ext cx="1090041" cy="878321"/>
            <a:chOff x="5862447" y="1396213"/>
            <a:chExt cx="992630" cy="734975"/>
          </a:xfrm>
        </p:grpSpPr>
        <p:sp>
          <p:nvSpPr>
            <p:cNvPr id="578" name="Google Shape;578;p68"/>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79" name="Google Shape;579;p68"/>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80" name="Google Shape;580;p68"/>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581" name="Google Shape;581;p68"/>
          <p:cNvSpPr txBox="1"/>
          <p:nvPr/>
        </p:nvSpPr>
        <p:spPr>
          <a:xfrm>
            <a:off x="140275" y="53525"/>
            <a:ext cx="7439400" cy="732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2750">
                <a:highlight>
                  <a:srgbClr val="FFFFFF"/>
                </a:highlight>
                <a:latin typeface="Google Sans Medium"/>
                <a:ea typeface="Google Sans Medium"/>
                <a:cs typeface="Google Sans Medium"/>
                <a:sym typeface="Google Sans Medium"/>
              </a:rPr>
              <a:t>Using Cloud Shell and gcloud</a:t>
            </a:r>
            <a:endParaRPr sz="2750">
              <a:solidFill>
                <a:srgbClr val="434343"/>
              </a:solidFill>
              <a:highlight>
                <a:srgbClr val="FFFFFF"/>
              </a:highlight>
              <a:latin typeface="Google Sans Medium"/>
              <a:ea typeface="Google Sans Medium"/>
              <a:cs typeface="Google Sans Medium"/>
              <a:sym typeface="Google Sans Medium"/>
            </a:endParaRPr>
          </a:p>
        </p:txBody>
      </p:sp>
      <p:grpSp>
        <p:nvGrpSpPr>
          <p:cNvPr id="582" name="Google Shape;582;p68"/>
          <p:cNvGrpSpPr/>
          <p:nvPr/>
        </p:nvGrpSpPr>
        <p:grpSpPr>
          <a:xfrm rot="156267">
            <a:off x="7754514" y="3691875"/>
            <a:ext cx="888049" cy="585624"/>
            <a:chOff x="5893798" y="2345382"/>
            <a:chExt cx="808689" cy="490048"/>
          </a:xfrm>
        </p:grpSpPr>
        <p:sp>
          <p:nvSpPr>
            <p:cNvPr id="583" name="Google Shape;583;p68"/>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84" name="Google Shape;584;p68"/>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585" name="Google Shape;585;p68"/>
          <p:cNvGrpSpPr/>
          <p:nvPr/>
        </p:nvGrpSpPr>
        <p:grpSpPr>
          <a:xfrm rot="156267">
            <a:off x="153114" y="1147675"/>
            <a:ext cx="888049" cy="585624"/>
            <a:chOff x="5893798" y="2345382"/>
            <a:chExt cx="808689" cy="490048"/>
          </a:xfrm>
        </p:grpSpPr>
        <p:sp>
          <p:nvSpPr>
            <p:cNvPr id="586" name="Google Shape;586;p68"/>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87" name="Google Shape;587;p68"/>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588" name="Google Shape;588;p68"/>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589" name="Google Shape;589;p68"/>
          <p:cNvPicPr preferRelativeResize="0"/>
          <p:nvPr/>
        </p:nvPicPr>
        <p:blipFill>
          <a:blip r:embed="rId4">
            <a:alphaModFix/>
          </a:blip>
          <a:stretch>
            <a:fillRect/>
          </a:stretch>
        </p:blipFill>
        <p:spPr>
          <a:xfrm>
            <a:off x="6120388" y="4722438"/>
            <a:ext cx="2749298" cy="175375"/>
          </a:xfrm>
          <a:prstGeom prst="rect">
            <a:avLst/>
          </a:prstGeom>
          <a:noFill/>
          <a:ln>
            <a:noFill/>
          </a:ln>
        </p:spPr>
      </p:pic>
      <p:pic>
        <p:nvPicPr>
          <p:cNvPr id="590" name="Google Shape;590;p68"/>
          <p:cNvPicPr preferRelativeResize="0"/>
          <p:nvPr/>
        </p:nvPicPr>
        <p:blipFill>
          <a:blip r:embed="rId5">
            <a:alphaModFix/>
          </a:blip>
          <a:stretch>
            <a:fillRect/>
          </a:stretch>
        </p:blipFill>
        <p:spPr>
          <a:xfrm>
            <a:off x="717175" y="862126"/>
            <a:ext cx="7524833" cy="363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pSp>
        <p:nvGrpSpPr>
          <p:cNvPr id="595" name="Google Shape;595;p69"/>
          <p:cNvGrpSpPr/>
          <p:nvPr/>
        </p:nvGrpSpPr>
        <p:grpSpPr>
          <a:xfrm rot="156267">
            <a:off x="7957455" y="154756"/>
            <a:ext cx="1090041" cy="878321"/>
            <a:chOff x="5862447" y="1396213"/>
            <a:chExt cx="992630" cy="734975"/>
          </a:xfrm>
        </p:grpSpPr>
        <p:sp>
          <p:nvSpPr>
            <p:cNvPr id="596" name="Google Shape;596;p69"/>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97" name="Google Shape;597;p69"/>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98" name="Google Shape;598;p69"/>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599" name="Google Shape;599;p69"/>
          <p:cNvSpPr txBox="1"/>
          <p:nvPr/>
        </p:nvSpPr>
        <p:spPr>
          <a:xfrm>
            <a:off x="140275" y="0"/>
            <a:ext cx="7439400" cy="1464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6000"/>
              </a:spcAft>
              <a:buNone/>
            </a:pPr>
            <a:r>
              <a:rPr lang="en" sz="2750">
                <a:solidFill>
                  <a:srgbClr val="202124"/>
                </a:solidFill>
                <a:highlight>
                  <a:srgbClr val="FFFFFF"/>
                </a:highlight>
                <a:latin typeface="Google Sans Medium"/>
                <a:ea typeface="Google Sans Medium"/>
                <a:cs typeface="Google Sans Medium"/>
                <a:sym typeface="Google Sans Medium"/>
              </a:rPr>
              <a:t>Kubernetes Engine: Qwik Start</a:t>
            </a:r>
            <a:endParaRPr sz="2750">
              <a:highlight>
                <a:srgbClr val="FFFFFF"/>
              </a:highlight>
              <a:latin typeface="Google Sans Medium"/>
              <a:ea typeface="Google Sans Medium"/>
              <a:cs typeface="Google Sans Medium"/>
              <a:sym typeface="Google Sans Medium"/>
            </a:endParaRPr>
          </a:p>
        </p:txBody>
      </p:sp>
      <p:grpSp>
        <p:nvGrpSpPr>
          <p:cNvPr id="600" name="Google Shape;600;p69"/>
          <p:cNvGrpSpPr/>
          <p:nvPr/>
        </p:nvGrpSpPr>
        <p:grpSpPr>
          <a:xfrm rot="156267">
            <a:off x="7754514" y="3691875"/>
            <a:ext cx="888049" cy="585624"/>
            <a:chOff x="5893798" y="2345382"/>
            <a:chExt cx="808689" cy="490048"/>
          </a:xfrm>
        </p:grpSpPr>
        <p:sp>
          <p:nvSpPr>
            <p:cNvPr id="601" name="Google Shape;601;p69"/>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02" name="Google Shape;602;p69"/>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03" name="Google Shape;603;p69"/>
          <p:cNvGrpSpPr/>
          <p:nvPr/>
        </p:nvGrpSpPr>
        <p:grpSpPr>
          <a:xfrm rot="156267">
            <a:off x="153114" y="1147675"/>
            <a:ext cx="888049" cy="585624"/>
            <a:chOff x="5893798" y="2345382"/>
            <a:chExt cx="808689" cy="490048"/>
          </a:xfrm>
        </p:grpSpPr>
        <p:sp>
          <p:nvSpPr>
            <p:cNvPr id="604" name="Google Shape;604;p69"/>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05" name="Google Shape;605;p69"/>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606" name="Google Shape;606;p69"/>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607" name="Google Shape;607;p69"/>
          <p:cNvPicPr preferRelativeResize="0"/>
          <p:nvPr/>
        </p:nvPicPr>
        <p:blipFill>
          <a:blip r:embed="rId4">
            <a:alphaModFix/>
          </a:blip>
          <a:stretch>
            <a:fillRect/>
          </a:stretch>
        </p:blipFill>
        <p:spPr>
          <a:xfrm>
            <a:off x="6120388" y="4722438"/>
            <a:ext cx="2749298" cy="175375"/>
          </a:xfrm>
          <a:prstGeom prst="rect">
            <a:avLst/>
          </a:prstGeom>
          <a:noFill/>
          <a:ln>
            <a:noFill/>
          </a:ln>
        </p:spPr>
      </p:pic>
      <p:pic>
        <p:nvPicPr>
          <p:cNvPr id="608" name="Google Shape;608;p69"/>
          <p:cNvPicPr preferRelativeResize="0"/>
          <p:nvPr/>
        </p:nvPicPr>
        <p:blipFill>
          <a:blip r:embed="rId5">
            <a:alphaModFix/>
          </a:blip>
          <a:stretch>
            <a:fillRect/>
          </a:stretch>
        </p:blipFill>
        <p:spPr>
          <a:xfrm>
            <a:off x="649038" y="763576"/>
            <a:ext cx="7507526" cy="361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70"/>
          <p:cNvGrpSpPr/>
          <p:nvPr/>
        </p:nvGrpSpPr>
        <p:grpSpPr>
          <a:xfrm rot="156267">
            <a:off x="7957455" y="154756"/>
            <a:ext cx="1090041" cy="878321"/>
            <a:chOff x="5862447" y="1396213"/>
            <a:chExt cx="992630" cy="734975"/>
          </a:xfrm>
        </p:grpSpPr>
        <p:sp>
          <p:nvSpPr>
            <p:cNvPr id="614" name="Google Shape;614;p70"/>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15" name="Google Shape;615;p70"/>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16" name="Google Shape;616;p70"/>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617" name="Google Shape;617;p70"/>
          <p:cNvSpPr txBox="1"/>
          <p:nvPr/>
        </p:nvSpPr>
        <p:spPr>
          <a:xfrm>
            <a:off x="140275" y="53525"/>
            <a:ext cx="7439400" cy="1464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6000"/>
              </a:spcAft>
              <a:buNone/>
            </a:pPr>
            <a:r>
              <a:rPr lang="en" sz="2750">
                <a:highlight>
                  <a:srgbClr val="FFFFFF"/>
                </a:highlight>
                <a:latin typeface="Google Sans Medium"/>
                <a:ea typeface="Google Sans Medium"/>
                <a:cs typeface="Google Sans Medium"/>
                <a:sym typeface="Google Sans Medium"/>
              </a:rPr>
              <a:t>Set Up Network and HTTP Load Balancers</a:t>
            </a:r>
            <a:endParaRPr sz="2750">
              <a:highlight>
                <a:srgbClr val="FFFFFF"/>
              </a:highlight>
              <a:latin typeface="Google Sans Medium"/>
              <a:ea typeface="Google Sans Medium"/>
              <a:cs typeface="Google Sans Medium"/>
              <a:sym typeface="Google Sans Medium"/>
            </a:endParaRPr>
          </a:p>
        </p:txBody>
      </p:sp>
      <p:grpSp>
        <p:nvGrpSpPr>
          <p:cNvPr id="618" name="Google Shape;618;p70"/>
          <p:cNvGrpSpPr/>
          <p:nvPr/>
        </p:nvGrpSpPr>
        <p:grpSpPr>
          <a:xfrm rot="156267">
            <a:off x="7754514" y="3691875"/>
            <a:ext cx="888049" cy="585624"/>
            <a:chOff x="5893798" y="2345382"/>
            <a:chExt cx="808689" cy="490048"/>
          </a:xfrm>
        </p:grpSpPr>
        <p:sp>
          <p:nvSpPr>
            <p:cNvPr id="619" name="Google Shape;619;p70"/>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20" name="Google Shape;620;p70"/>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21" name="Google Shape;621;p70"/>
          <p:cNvGrpSpPr/>
          <p:nvPr/>
        </p:nvGrpSpPr>
        <p:grpSpPr>
          <a:xfrm rot="156267">
            <a:off x="153114" y="1147675"/>
            <a:ext cx="888049" cy="585624"/>
            <a:chOff x="5893798" y="2345382"/>
            <a:chExt cx="808689" cy="490048"/>
          </a:xfrm>
        </p:grpSpPr>
        <p:sp>
          <p:nvSpPr>
            <p:cNvPr id="622" name="Google Shape;622;p70"/>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23" name="Google Shape;623;p70"/>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624" name="Google Shape;624;p70"/>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625" name="Google Shape;625;p70"/>
          <p:cNvPicPr preferRelativeResize="0"/>
          <p:nvPr/>
        </p:nvPicPr>
        <p:blipFill>
          <a:blip r:embed="rId4">
            <a:alphaModFix/>
          </a:blip>
          <a:stretch>
            <a:fillRect/>
          </a:stretch>
        </p:blipFill>
        <p:spPr>
          <a:xfrm>
            <a:off x="6120388" y="4722438"/>
            <a:ext cx="2749298" cy="175375"/>
          </a:xfrm>
          <a:prstGeom prst="rect">
            <a:avLst/>
          </a:prstGeom>
          <a:noFill/>
          <a:ln>
            <a:noFill/>
          </a:ln>
        </p:spPr>
      </p:pic>
      <p:pic>
        <p:nvPicPr>
          <p:cNvPr id="626" name="Google Shape;626;p70"/>
          <p:cNvPicPr preferRelativeResize="0"/>
          <p:nvPr/>
        </p:nvPicPr>
        <p:blipFill>
          <a:blip r:embed="rId5">
            <a:alphaModFix/>
          </a:blip>
          <a:stretch>
            <a:fillRect/>
          </a:stretch>
        </p:blipFill>
        <p:spPr>
          <a:xfrm>
            <a:off x="720038" y="804151"/>
            <a:ext cx="7703927" cy="368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71"/>
          <p:cNvGrpSpPr/>
          <p:nvPr/>
        </p:nvGrpSpPr>
        <p:grpSpPr>
          <a:xfrm rot="156267">
            <a:off x="7957455" y="154756"/>
            <a:ext cx="1090041" cy="878321"/>
            <a:chOff x="5862447" y="1396213"/>
            <a:chExt cx="992630" cy="734975"/>
          </a:xfrm>
        </p:grpSpPr>
        <p:sp>
          <p:nvSpPr>
            <p:cNvPr id="632" name="Google Shape;632;p71"/>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33" name="Google Shape;633;p71"/>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34" name="Google Shape;634;p71"/>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35" name="Google Shape;635;p71"/>
          <p:cNvGrpSpPr/>
          <p:nvPr/>
        </p:nvGrpSpPr>
        <p:grpSpPr>
          <a:xfrm rot="156267">
            <a:off x="7754514" y="3691875"/>
            <a:ext cx="888049" cy="585624"/>
            <a:chOff x="5893798" y="2345382"/>
            <a:chExt cx="808689" cy="490048"/>
          </a:xfrm>
        </p:grpSpPr>
        <p:sp>
          <p:nvSpPr>
            <p:cNvPr id="636" name="Google Shape;636;p71"/>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37" name="Google Shape;637;p71"/>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38" name="Google Shape;638;p71"/>
          <p:cNvGrpSpPr/>
          <p:nvPr/>
        </p:nvGrpSpPr>
        <p:grpSpPr>
          <a:xfrm rot="156267">
            <a:off x="153114" y="1147675"/>
            <a:ext cx="888049" cy="585624"/>
            <a:chOff x="5893798" y="2345382"/>
            <a:chExt cx="808689" cy="490048"/>
          </a:xfrm>
        </p:grpSpPr>
        <p:sp>
          <p:nvSpPr>
            <p:cNvPr id="639" name="Google Shape;639;p71"/>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40" name="Google Shape;640;p71"/>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641" name="Google Shape;641;p71"/>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642" name="Google Shape;642;p71"/>
          <p:cNvPicPr preferRelativeResize="0"/>
          <p:nvPr/>
        </p:nvPicPr>
        <p:blipFill>
          <a:blip r:embed="rId4">
            <a:alphaModFix/>
          </a:blip>
          <a:stretch>
            <a:fillRect/>
          </a:stretch>
        </p:blipFill>
        <p:spPr>
          <a:xfrm>
            <a:off x="6120388" y="4722438"/>
            <a:ext cx="2749298" cy="175375"/>
          </a:xfrm>
          <a:prstGeom prst="rect">
            <a:avLst/>
          </a:prstGeom>
          <a:noFill/>
          <a:ln>
            <a:noFill/>
          </a:ln>
        </p:spPr>
      </p:pic>
      <p:sp>
        <p:nvSpPr>
          <p:cNvPr id="643" name="Google Shape;643;p71"/>
          <p:cNvSpPr txBox="1"/>
          <p:nvPr/>
        </p:nvSpPr>
        <p:spPr>
          <a:xfrm>
            <a:off x="852300" y="2267700"/>
            <a:ext cx="7439400" cy="608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750">
                <a:highlight>
                  <a:srgbClr val="FFFFFF"/>
                </a:highlight>
                <a:latin typeface="Google Sans Medium"/>
                <a:ea typeface="Google Sans Medium"/>
                <a:cs typeface="Google Sans Medium"/>
                <a:sym typeface="Google Sans Medium"/>
              </a:rPr>
              <a:t>Challenge Lab !!!</a:t>
            </a:r>
            <a:endParaRPr sz="2750">
              <a:highlight>
                <a:srgbClr val="FFFFFF"/>
              </a:highlight>
              <a:latin typeface="Google Sans Medium"/>
              <a:ea typeface="Google Sans Medium"/>
              <a:cs typeface="Google Sans Medium"/>
              <a:sym typeface="Google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72"/>
          <p:cNvGrpSpPr/>
          <p:nvPr/>
        </p:nvGrpSpPr>
        <p:grpSpPr>
          <a:xfrm rot="156267">
            <a:off x="7957455" y="154756"/>
            <a:ext cx="1090041" cy="878321"/>
            <a:chOff x="5862447" y="1396213"/>
            <a:chExt cx="992630" cy="734975"/>
          </a:xfrm>
        </p:grpSpPr>
        <p:sp>
          <p:nvSpPr>
            <p:cNvPr id="649" name="Google Shape;649;p72"/>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50" name="Google Shape;650;p72"/>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51" name="Google Shape;651;p72"/>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52" name="Google Shape;652;p72"/>
          <p:cNvGrpSpPr/>
          <p:nvPr/>
        </p:nvGrpSpPr>
        <p:grpSpPr>
          <a:xfrm rot="156267">
            <a:off x="7754514" y="3691875"/>
            <a:ext cx="888049" cy="585624"/>
            <a:chOff x="5893798" y="2345382"/>
            <a:chExt cx="808689" cy="490048"/>
          </a:xfrm>
        </p:grpSpPr>
        <p:sp>
          <p:nvSpPr>
            <p:cNvPr id="653" name="Google Shape;653;p72"/>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54" name="Google Shape;654;p72"/>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55" name="Google Shape;655;p72"/>
          <p:cNvGrpSpPr/>
          <p:nvPr/>
        </p:nvGrpSpPr>
        <p:grpSpPr>
          <a:xfrm rot="156267">
            <a:off x="153114" y="1147675"/>
            <a:ext cx="888049" cy="585624"/>
            <a:chOff x="5893798" y="2345382"/>
            <a:chExt cx="808689" cy="490048"/>
          </a:xfrm>
        </p:grpSpPr>
        <p:sp>
          <p:nvSpPr>
            <p:cNvPr id="656" name="Google Shape;656;p72"/>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57" name="Google Shape;657;p72"/>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658" name="Google Shape;658;p72"/>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659" name="Google Shape;659;p72"/>
          <p:cNvPicPr preferRelativeResize="0"/>
          <p:nvPr/>
        </p:nvPicPr>
        <p:blipFill>
          <a:blip r:embed="rId4">
            <a:alphaModFix/>
          </a:blip>
          <a:stretch>
            <a:fillRect/>
          </a:stretch>
        </p:blipFill>
        <p:spPr>
          <a:xfrm>
            <a:off x="6120388" y="4722438"/>
            <a:ext cx="2749298" cy="175375"/>
          </a:xfrm>
          <a:prstGeom prst="rect">
            <a:avLst/>
          </a:prstGeom>
          <a:noFill/>
          <a:ln>
            <a:noFill/>
          </a:ln>
        </p:spPr>
      </p:pic>
      <p:sp>
        <p:nvSpPr>
          <p:cNvPr id="660" name="Google Shape;660;p72"/>
          <p:cNvSpPr txBox="1"/>
          <p:nvPr/>
        </p:nvSpPr>
        <p:spPr>
          <a:xfrm>
            <a:off x="852300" y="2267700"/>
            <a:ext cx="7439400" cy="608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750">
                <a:highlight>
                  <a:srgbClr val="FFFFFF"/>
                </a:highlight>
                <a:latin typeface="Google Sans Medium"/>
                <a:ea typeface="Google Sans Medium"/>
                <a:cs typeface="Google Sans Medium"/>
                <a:sym typeface="Google Sans Medium"/>
              </a:rPr>
              <a:t> Jam session anyone?</a:t>
            </a:r>
            <a:endParaRPr sz="2750">
              <a:highlight>
                <a:srgbClr val="FFFFFF"/>
              </a:highlight>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73"/>
          <p:cNvGrpSpPr/>
          <p:nvPr/>
        </p:nvGrpSpPr>
        <p:grpSpPr>
          <a:xfrm rot="156267">
            <a:off x="7957455" y="154756"/>
            <a:ext cx="1090041" cy="878321"/>
            <a:chOff x="5862447" y="1396213"/>
            <a:chExt cx="992630" cy="734975"/>
          </a:xfrm>
        </p:grpSpPr>
        <p:sp>
          <p:nvSpPr>
            <p:cNvPr id="666" name="Google Shape;666;p73"/>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67" name="Google Shape;667;p73"/>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68" name="Google Shape;668;p73"/>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69" name="Google Shape;669;p73"/>
          <p:cNvGrpSpPr/>
          <p:nvPr/>
        </p:nvGrpSpPr>
        <p:grpSpPr>
          <a:xfrm rot="156267">
            <a:off x="7754514" y="3691875"/>
            <a:ext cx="888049" cy="585624"/>
            <a:chOff x="5893798" y="2345382"/>
            <a:chExt cx="808689" cy="490048"/>
          </a:xfrm>
        </p:grpSpPr>
        <p:sp>
          <p:nvSpPr>
            <p:cNvPr id="670" name="Google Shape;670;p73"/>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71" name="Google Shape;671;p73"/>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72" name="Google Shape;672;p73"/>
          <p:cNvGrpSpPr/>
          <p:nvPr/>
        </p:nvGrpSpPr>
        <p:grpSpPr>
          <a:xfrm rot="156267">
            <a:off x="153114" y="1147675"/>
            <a:ext cx="888049" cy="585624"/>
            <a:chOff x="5893798" y="2345382"/>
            <a:chExt cx="808689" cy="490048"/>
          </a:xfrm>
        </p:grpSpPr>
        <p:sp>
          <p:nvSpPr>
            <p:cNvPr id="673" name="Google Shape;673;p73"/>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74" name="Google Shape;674;p73"/>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675" name="Google Shape;675;p73"/>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676" name="Google Shape;676;p73"/>
          <p:cNvPicPr preferRelativeResize="0"/>
          <p:nvPr/>
        </p:nvPicPr>
        <p:blipFill>
          <a:blip r:embed="rId4">
            <a:alphaModFix/>
          </a:blip>
          <a:stretch>
            <a:fillRect/>
          </a:stretch>
        </p:blipFill>
        <p:spPr>
          <a:xfrm>
            <a:off x="6120388" y="4722438"/>
            <a:ext cx="2749298" cy="175375"/>
          </a:xfrm>
          <a:prstGeom prst="rect">
            <a:avLst/>
          </a:prstGeom>
          <a:noFill/>
          <a:ln>
            <a:noFill/>
          </a:ln>
        </p:spPr>
      </p:pic>
      <p:sp>
        <p:nvSpPr>
          <p:cNvPr id="677" name="Google Shape;677;p73"/>
          <p:cNvSpPr txBox="1"/>
          <p:nvPr/>
        </p:nvSpPr>
        <p:spPr>
          <a:xfrm>
            <a:off x="852300" y="2267700"/>
            <a:ext cx="7439400" cy="608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750">
                <a:highlight>
                  <a:srgbClr val="FFFFFF"/>
                </a:highlight>
                <a:latin typeface="Google Sans Medium"/>
                <a:ea typeface="Google Sans Medium"/>
                <a:cs typeface="Google Sans Medium"/>
                <a:sym typeface="Google Sans Medium"/>
              </a:rPr>
              <a:t>How can I track my progress?</a:t>
            </a:r>
            <a:endParaRPr sz="2750">
              <a:highlight>
                <a:srgbClr val="FFFFFF"/>
              </a:highlight>
              <a:latin typeface="Google Sans Medium"/>
              <a:ea typeface="Google Sans Medium"/>
              <a:cs typeface="Google Sans Medium"/>
              <a:sym typeface="Google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74"/>
          <p:cNvGrpSpPr/>
          <p:nvPr/>
        </p:nvGrpSpPr>
        <p:grpSpPr>
          <a:xfrm rot="156267">
            <a:off x="7957455" y="154756"/>
            <a:ext cx="1090041" cy="878321"/>
            <a:chOff x="5862447" y="1396213"/>
            <a:chExt cx="992630" cy="734975"/>
          </a:xfrm>
        </p:grpSpPr>
        <p:sp>
          <p:nvSpPr>
            <p:cNvPr id="683" name="Google Shape;683;p74"/>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84" name="Google Shape;684;p74"/>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85" name="Google Shape;685;p74"/>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86" name="Google Shape;686;p74"/>
          <p:cNvGrpSpPr/>
          <p:nvPr/>
        </p:nvGrpSpPr>
        <p:grpSpPr>
          <a:xfrm rot="156267">
            <a:off x="7754514" y="3691875"/>
            <a:ext cx="888049" cy="585624"/>
            <a:chOff x="5893798" y="2345382"/>
            <a:chExt cx="808689" cy="490048"/>
          </a:xfrm>
        </p:grpSpPr>
        <p:sp>
          <p:nvSpPr>
            <p:cNvPr id="687" name="Google Shape;687;p74"/>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88" name="Google Shape;688;p74"/>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689" name="Google Shape;689;p74"/>
          <p:cNvGrpSpPr/>
          <p:nvPr/>
        </p:nvGrpSpPr>
        <p:grpSpPr>
          <a:xfrm rot="156267">
            <a:off x="153114" y="1147675"/>
            <a:ext cx="888049" cy="585624"/>
            <a:chOff x="5893798" y="2345382"/>
            <a:chExt cx="808689" cy="490048"/>
          </a:xfrm>
        </p:grpSpPr>
        <p:sp>
          <p:nvSpPr>
            <p:cNvPr id="690" name="Google Shape;690;p74"/>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691" name="Google Shape;691;p74"/>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692" name="Google Shape;692;p74"/>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693" name="Google Shape;693;p74"/>
          <p:cNvPicPr preferRelativeResize="0"/>
          <p:nvPr/>
        </p:nvPicPr>
        <p:blipFill>
          <a:blip r:embed="rId4">
            <a:alphaModFix/>
          </a:blip>
          <a:stretch>
            <a:fillRect/>
          </a:stretch>
        </p:blipFill>
        <p:spPr>
          <a:xfrm>
            <a:off x="6120388" y="4722438"/>
            <a:ext cx="2749298" cy="175375"/>
          </a:xfrm>
          <a:prstGeom prst="rect">
            <a:avLst/>
          </a:prstGeom>
          <a:noFill/>
          <a:ln>
            <a:noFill/>
          </a:ln>
        </p:spPr>
      </p:pic>
      <p:sp>
        <p:nvSpPr>
          <p:cNvPr id="694" name="Google Shape;694;p74"/>
          <p:cNvSpPr txBox="1"/>
          <p:nvPr/>
        </p:nvSpPr>
        <p:spPr>
          <a:xfrm>
            <a:off x="852300" y="2267700"/>
            <a:ext cx="7439400" cy="608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750">
                <a:highlight>
                  <a:srgbClr val="FFFFFF"/>
                </a:highlight>
                <a:latin typeface="Google Sans Medium"/>
                <a:ea typeface="Google Sans Medium"/>
                <a:cs typeface="Google Sans Medium"/>
                <a:sym typeface="Google Sans Medium"/>
              </a:rPr>
              <a:t>We are happy to solve your doubts </a:t>
            </a:r>
            <a:endParaRPr sz="2750">
              <a:highlight>
                <a:srgbClr val="FFFFFF"/>
              </a:highlight>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75"/>
          <p:cNvPicPr preferRelativeResize="0"/>
          <p:nvPr/>
        </p:nvPicPr>
        <p:blipFill>
          <a:blip r:embed="rId3">
            <a:alphaModFix/>
          </a:blip>
          <a:stretch>
            <a:fillRect/>
          </a:stretch>
        </p:blipFill>
        <p:spPr>
          <a:xfrm>
            <a:off x="1656150" y="1204000"/>
            <a:ext cx="5084651" cy="3696676"/>
          </a:xfrm>
          <a:prstGeom prst="rect">
            <a:avLst/>
          </a:prstGeom>
          <a:noFill/>
          <a:ln>
            <a:noFill/>
          </a:ln>
        </p:spPr>
      </p:pic>
      <p:sp>
        <p:nvSpPr>
          <p:cNvPr id="700" name="Google Shape;700;p75"/>
          <p:cNvSpPr txBox="1"/>
          <p:nvPr/>
        </p:nvSpPr>
        <p:spPr>
          <a:xfrm>
            <a:off x="954375" y="291325"/>
            <a:ext cx="6359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rgbClr val="434343"/>
                </a:solidFill>
                <a:latin typeface="Pacifico"/>
                <a:ea typeface="Pacifico"/>
                <a:cs typeface="Pacifico"/>
                <a:sym typeface="Pacifico"/>
              </a:rPr>
              <a:t>Thank you !</a:t>
            </a:r>
            <a:endParaRPr sz="6000">
              <a:solidFill>
                <a:srgbClr val="434343"/>
              </a:solidFill>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4" name="Shape 294"/>
        <p:cNvGrpSpPr/>
        <p:nvPr/>
      </p:nvGrpSpPr>
      <p:grpSpPr>
        <a:xfrm>
          <a:off x="0" y="0"/>
          <a:ext cx="0" cy="0"/>
          <a:chOff x="0" y="0"/>
          <a:chExt cx="0" cy="0"/>
        </a:xfrm>
      </p:grpSpPr>
      <p:sp>
        <p:nvSpPr>
          <p:cNvPr id="295" name="Google Shape;295;p5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434343"/>
                </a:solidFill>
                <a:latin typeface="Google Sans"/>
                <a:ea typeface="Google Sans"/>
                <a:cs typeface="Google Sans"/>
                <a:sym typeface="Google Sans"/>
              </a:rPr>
              <a:t>What to do in GCCP ‘22?</a:t>
            </a:r>
            <a:endParaRPr b="1" sz="3500">
              <a:solidFill>
                <a:srgbClr val="434343"/>
              </a:solidFill>
              <a:latin typeface="Google Sans"/>
              <a:ea typeface="Google Sans"/>
              <a:cs typeface="Google Sans"/>
              <a:sym typeface="Google Sans"/>
            </a:endParaRPr>
          </a:p>
        </p:txBody>
      </p:sp>
      <p:sp>
        <p:nvSpPr>
          <p:cNvPr id="296" name="Google Shape;296;p59"/>
          <p:cNvSpPr txBox="1"/>
          <p:nvPr/>
        </p:nvSpPr>
        <p:spPr>
          <a:xfrm>
            <a:off x="172400" y="1671300"/>
            <a:ext cx="4630800" cy="1954800"/>
          </a:xfrm>
          <a:prstGeom prst="rect">
            <a:avLst/>
          </a:prstGeom>
          <a:noFill/>
          <a:ln>
            <a:noFill/>
          </a:ln>
        </p:spPr>
        <p:txBody>
          <a:bodyPr anchorCtr="0" anchor="t" bIns="91425" lIns="91425" spcFirstLastPara="1" rIns="91425" wrap="square" tIns="91425">
            <a:spAutoFit/>
          </a:bodyPr>
          <a:lstStyle/>
          <a:p>
            <a:pPr indent="-361950" lvl="0" marL="457200" rtl="0" algn="just">
              <a:spcBef>
                <a:spcPts val="0"/>
              </a:spcBef>
              <a:spcAft>
                <a:spcPts val="0"/>
              </a:spcAft>
              <a:buSzPts val="2100"/>
              <a:buFont typeface="Google Sans"/>
              <a:buAutoNum type="arabicPeriod"/>
            </a:pPr>
            <a:r>
              <a:rPr lang="en" sz="2100">
                <a:solidFill>
                  <a:srgbClr val="434343"/>
                </a:solidFill>
                <a:latin typeface="Google Sans"/>
                <a:ea typeface="Google Sans"/>
                <a:cs typeface="Google Sans"/>
                <a:sym typeface="Google Sans"/>
              </a:rPr>
              <a:t>Learning Google Cloud with </a:t>
            </a:r>
            <a:br>
              <a:rPr lang="en" sz="2100">
                <a:solidFill>
                  <a:srgbClr val="434343"/>
                </a:solidFill>
                <a:latin typeface="Google Sans"/>
                <a:ea typeface="Google Sans"/>
                <a:cs typeface="Google Sans"/>
                <a:sym typeface="Google Sans"/>
              </a:rPr>
            </a:br>
            <a:r>
              <a:rPr lang="en" sz="2100" u="sng">
                <a:solidFill>
                  <a:srgbClr val="1155CC"/>
                </a:solidFill>
                <a:latin typeface="Google Sans"/>
                <a:ea typeface="Google Sans"/>
                <a:cs typeface="Google Sans"/>
                <a:sym typeface="Google Sans"/>
                <a:hlinkClick r:id="rId3">
                  <a:extLst>
                    <a:ext uri="{A12FA001-AC4F-418D-AE19-62706E023703}">
                      <ahyp:hlinkClr val="tx"/>
                    </a:ext>
                  </a:extLst>
                </a:hlinkClick>
              </a:rPr>
              <a:t>Cloud Engineering Learning Pathway</a:t>
            </a:r>
            <a:r>
              <a:rPr lang="en" sz="2100">
                <a:solidFill>
                  <a:srgbClr val="434343"/>
                </a:solidFill>
                <a:latin typeface="Google Sans"/>
                <a:ea typeface="Google Sans"/>
                <a:cs typeface="Google Sans"/>
                <a:sym typeface="Google Sans"/>
              </a:rPr>
              <a:t> </a:t>
            </a:r>
            <a:endParaRPr sz="2100">
              <a:solidFill>
                <a:srgbClr val="434343"/>
              </a:solidFill>
              <a:latin typeface="Google Sans"/>
              <a:ea typeface="Google Sans"/>
              <a:cs typeface="Google Sans"/>
              <a:sym typeface="Google Sans"/>
            </a:endParaRPr>
          </a:p>
          <a:p>
            <a:pPr indent="-361950" lvl="0" marL="457200" rtl="0" algn="just">
              <a:spcBef>
                <a:spcPts val="0"/>
              </a:spcBef>
              <a:spcAft>
                <a:spcPts val="0"/>
              </a:spcAft>
              <a:buClr>
                <a:srgbClr val="434343"/>
              </a:buClr>
              <a:buSzPts val="2100"/>
              <a:buFont typeface="Google Sans"/>
              <a:buAutoNum type="arabicPeriod"/>
            </a:pPr>
            <a:r>
              <a:rPr lang="en" sz="2100">
                <a:solidFill>
                  <a:srgbClr val="434343"/>
                </a:solidFill>
                <a:latin typeface="Google Sans"/>
                <a:ea typeface="Google Sans"/>
                <a:cs typeface="Google Sans"/>
                <a:sym typeface="Google Sans"/>
              </a:rPr>
              <a:t>Build Projects using Google Cloud</a:t>
            </a:r>
            <a:endParaRPr sz="2100">
              <a:solidFill>
                <a:srgbClr val="434343"/>
              </a:solidFill>
              <a:latin typeface="Google Sans"/>
              <a:ea typeface="Google Sans"/>
              <a:cs typeface="Google Sans"/>
              <a:sym typeface="Google Sans"/>
            </a:endParaRPr>
          </a:p>
          <a:p>
            <a:pPr indent="0" lvl="0" marL="457200" rtl="0" algn="just">
              <a:spcBef>
                <a:spcPts val="0"/>
              </a:spcBef>
              <a:spcAft>
                <a:spcPts val="0"/>
              </a:spcAft>
              <a:buNone/>
            </a:pPr>
            <a:r>
              <a:rPr b="1" lang="en" sz="1000">
                <a:solidFill>
                  <a:srgbClr val="EA4335"/>
                </a:solidFill>
                <a:latin typeface="Google Sans"/>
                <a:ea typeface="Google Sans"/>
                <a:cs typeface="Google Sans"/>
                <a:sym typeface="Google Sans"/>
              </a:rPr>
              <a:t>**More </a:t>
            </a:r>
            <a:r>
              <a:rPr b="1" lang="en" sz="1000">
                <a:solidFill>
                  <a:srgbClr val="EA4335"/>
                </a:solidFill>
                <a:latin typeface="Google Sans"/>
                <a:ea typeface="Google Sans"/>
                <a:cs typeface="Google Sans"/>
                <a:sym typeface="Google Sans"/>
              </a:rPr>
              <a:t>details</a:t>
            </a:r>
            <a:r>
              <a:rPr b="1" lang="en" sz="1000">
                <a:solidFill>
                  <a:srgbClr val="EA4335"/>
                </a:solidFill>
                <a:latin typeface="Google Sans"/>
                <a:ea typeface="Google Sans"/>
                <a:cs typeface="Google Sans"/>
                <a:sym typeface="Google Sans"/>
              </a:rPr>
              <a:t> coming soon</a:t>
            </a:r>
            <a:endParaRPr b="1" sz="1000">
              <a:solidFill>
                <a:srgbClr val="EA4335"/>
              </a:solidFill>
              <a:latin typeface="Google Sans"/>
              <a:ea typeface="Google Sans"/>
              <a:cs typeface="Google Sans"/>
              <a:sym typeface="Google Sans"/>
            </a:endParaRPr>
          </a:p>
        </p:txBody>
      </p:sp>
      <p:sp>
        <p:nvSpPr>
          <p:cNvPr id="297" name="Google Shape;297;p59"/>
          <p:cNvSpPr/>
          <p:nvPr/>
        </p:nvSpPr>
        <p:spPr>
          <a:xfrm>
            <a:off x="4798696" y="837499"/>
            <a:ext cx="2975311" cy="434448"/>
          </a:xfrm>
          <a:custGeom>
            <a:rect b="b" l="l" r="r" t="t"/>
            <a:pathLst>
              <a:path extrusionOk="0" h="4244" w="29065">
                <a:moveTo>
                  <a:pt x="17626" y="0"/>
                </a:moveTo>
                <a:cubicBezTo>
                  <a:pt x="17606" y="0"/>
                  <a:pt x="17586" y="1"/>
                  <a:pt x="17565" y="2"/>
                </a:cubicBezTo>
                <a:cubicBezTo>
                  <a:pt x="17066" y="29"/>
                  <a:pt x="16649" y="380"/>
                  <a:pt x="16275" y="716"/>
                </a:cubicBezTo>
                <a:lnTo>
                  <a:pt x="14289" y="2491"/>
                </a:lnTo>
                <a:cubicBezTo>
                  <a:pt x="14179" y="2274"/>
                  <a:pt x="14049" y="2071"/>
                  <a:pt x="13881" y="1896"/>
                </a:cubicBezTo>
                <a:cubicBezTo>
                  <a:pt x="13614" y="1620"/>
                  <a:pt x="13228" y="1434"/>
                  <a:pt x="12855" y="1434"/>
                </a:cubicBezTo>
                <a:cubicBezTo>
                  <a:pt x="12684" y="1434"/>
                  <a:pt x="12516" y="1473"/>
                  <a:pt x="12364" y="1561"/>
                </a:cubicBezTo>
                <a:cubicBezTo>
                  <a:pt x="12047" y="1743"/>
                  <a:pt x="11812" y="2114"/>
                  <a:pt x="11447" y="2125"/>
                </a:cubicBezTo>
                <a:cubicBezTo>
                  <a:pt x="11442" y="2125"/>
                  <a:pt x="11437" y="2125"/>
                  <a:pt x="11431" y="2125"/>
                </a:cubicBezTo>
                <a:cubicBezTo>
                  <a:pt x="11272" y="2125"/>
                  <a:pt x="11121" y="2053"/>
                  <a:pt x="10969" y="2002"/>
                </a:cubicBezTo>
                <a:cubicBezTo>
                  <a:pt x="10798" y="1945"/>
                  <a:pt x="10620" y="1919"/>
                  <a:pt x="10442" y="1919"/>
                </a:cubicBezTo>
                <a:cubicBezTo>
                  <a:pt x="9772" y="1919"/>
                  <a:pt x="9099" y="2297"/>
                  <a:pt x="8790" y="2900"/>
                </a:cubicBezTo>
                <a:cubicBezTo>
                  <a:pt x="8708" y="3061"/>
                  <a:pt x="8625" y="3256"/>
                  <a:pt x="8452" y="3301"/>
                </a:cubicBezTo>
                <a:cubicBezTo>
                  <a:pt x="8427" y="3307"/>
                  <a:pt x="8403" y="3310"/>
                  <a:pt x="8379" y="3310"/>
                </a:cubicBezTo>
                <a:cubicBezTo>
                  <a:pt x="8189" y="3310"/>
                  <a:pt x="8020" y="3131"/>
                  <a:pt x="7832" y="3062"/>
                </a:cubicBezTo>
                <a:cubicBezTo>
                  <a:pt x="7765" y="3039"/>
                  <a:pt x="7698" y="3029"/>
                  <a:pt x="7630" y="3029"/>
                </a:cubicBezTo>
                <a:cubicBezTo>
                  <a:pt x="7335" y="3029"/>
                  <a:pt x="7029" y="3215"/>
                  <a:pt x="6721" y="3215"/>
                </a:cubicBezTo>
                <a:cubicBezTo>
                  <a:pt x="6712" y="3215"/>
                  <a:pt x="6702" y="3215"/>
                  <a:pt x="6693" y="3215"/>
                </a:cubicBezTo>
                <a:cubicBezTo>
                  <a:pt x="6167" y="3195"/>
                  <a:pt x="5779" y="2616"/>
                  <a:pt x="5252" y="2616"/>
                </a:cubicBezTo>
                <a:cubicBezTo>
                  <a:pt x="5251" y="2616"/>
                  <a:pt x="5251" y="2616"/>
                  <a:pt x="5250" y="2616"/>
                </a:cubicBezTo>
                <a:cubicBezTo>
                  <a:pt x="4594" y="2618"/>
                  <a:pt x="4191" y="3505"/>
                  <a:pt x="3537" y="3505"/>
                </a:cubicBezTo>
                <a:cubicBezTo>
                  <a:pt x="3532" y="3505"/>
                  <a:pt x="3526" y="3505"/>
                  <a:pt x="3520" y="3505"/>
                </a:cubicBezTo>
                <a:cubicBezTo>
                  <a:pt x="3309" y="3500"/>
                  <a:pt x="3112" y="3397"/>
                  <a:pt x="2912" y="3329"/>
                </a:cubicBezTo>
                <a:cubicBezTo>
                  <a:pt x="2702" y="3258"/>
                  <a:pt x="2484" y="3226"/>
                  <a:pt x="2264" y="3226"/>
                </a:cubicBezTo>
                <a:cubicBezTo>
                  <a:pt x="1797" y="3226"/>
                  <a:pt x="1323" y="3371"/>
                  <a:pt x="908" y="3597"/>
                </a:cubicBezTo>
                <a:cubicBezTo>
                  <a:pt x="580" y="3775"/>
                  <a:pt x="283" y="3999"/>
                  <a:pt x="0" y="4243"/>
                </a:cubicBezTo>
                <a:lnTo>
                  <a:pt x="29064" y="4243"/>
                </a:lnTo>
                <a:cubicBezTo>
                  <a:pt x="28832" y="4050"/>
                  <a:pt x="28598" y="3855"/>
                  <a:pt x="28365" y="3661"/>
                </a:cubicBezTo>
                <a:cubicBezTo>
                  <a:pt x="28114" y="3452"/>
                  <a:pt x="27839" y="3234"/>
                  <a:pt x="27514" y="3215"/>
                </a:cubicBezTo>
                <a:cubicBezTo>
                  <a:pt x="27497" y="3214"/>
                  <a:pt x="27480" y="3213"/>
                  <a:pt x="27463" y="3213"/>
                </a:cubicBezTo>
                <a:cubicBezTo>
                  <a:pt x="27282" y="3213"/>
                  <a:pt x="27102" y="3268"/>
                  <a:pt x="26921" y="3275"/>
                </a:cubicBezTo>
                <a:cubicBezTo>
                  <a:pt x="26907" y="3276"/>
                  <a:pt x="26892" y="3276"/>
                  <a:pt x="26878" y="3276"/>
                </a:cubicBezTo>
                <a:cubicBezTo>
                  <a:pt x="26450" y="3276"/>
                  <a:pt x="26062" y="3026"/>
                  <a:pt x="25658" y="2876"/>
                </a:cubicBezTo>
                <a:cubicBezTo>
                  <a:pt x="25495" y="2816"/>
                  <a:pt x="25309" y="2778"/>
                  <a:pt x="25131" y="2778"/>
                </a:cubicBezTo>
                <a:cubicBezTo>
                  <a:pt x="24852" y="2778"/>
                  <a:pt x="24590" y="2869"/>
                  <a:pt x="24450" y="3102"/>
                </a:cubicBezTo>
                <a:cubicBezTo>
                  <a:pt x="24378" y="2666"/>
                  <a:pt x="23909" y="2457"/>
                  <a:pt x="23451" y="2457"/>
                </a:cubicBezTo>
                <a:cubicBezTo>
                  <a:pt x="23333" y="2457"/>
                  <a:pt x="23215" y="2471"/>
                  <a:pt x="23104" y="2499"/>
                </a:cubicBezTo>
                <a:cubicBezTo>
                  <a:pt x="22881" y="2554"/>
                  <a:pt x="22666" y="2644"/>
                  <a:pt x="22451" y="2731"/>
                </a:cubicBezTo>
                <a:cubicBezTo>
                  <a:pt x="22162" y="2345"/>
                  <a:pt x="21874" y="1958"/>
                  <a:pt x="21586" y="1571"/>
                </a:cubicBezTo>
                <a:cubicBezTo>
                  <a:pt x="21338" y="1239"/>
                  <a:pt x="20974" y="875"/>
                  <a:pt x="20601" y="875"/>
                </a:cubicBezTo>
                <a:cubicBezTo>
                  <a:pt x="20520" y="875"/>
                  <a:pt x="20438" y="892"/>
                  <a:pt x="20358" y="931"/>
                </a:cubicBezTo>
                <a:cubicBezTo>
                  <a:pt x="20097" y="1055"/>
                  <a:pt x="19889" y="1389"/>
                  <a:pt x="19632" y="1389"/>
                </a:cubicBezTo>
                <a:cubicBezTo>
                  <a:pt x="19599" y="1389"/>
                  <a:pt x="19564" y="1383"/>
                  <a:pt x="19529" y="1371"/>
                </a:cubicBezTo>
                <a:cubicBezTo>
                  <a:pt x="19426" y="1334"/>
                  <a:pt x="19353" y="1245"/>
                  <a:pt x="19285" y="1160"/>
                </a:cubicBezTo>
                <a:cubicBezTo>
                  <a:pt x="18850" y="610"/>
                  <a:pt x="18314" y="0"/>
                  <a:pt x="17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9"/>
          <p:cNvSpPr/>
          <p:nvPr/>
        </p:nvSpPr>
        <p:spPr>
          <a:xfrm>
            <a:off x="468375" y="121550"/>
            <a:ext cx="2215642" cy="323481"/>
          </a:xfrm>
          <a:custGeom>
            <a:rect b="b" l="l" r="r" t="t"/>
            <a:pathLst>
              <a:path extrusionOk="0" h="3160" w="21644">
                <a:moveTo>
                  <a:pt x="8518" y="0"/>
                </a:moveTo>
                <a:cubicBezTo>
                  <a:pt x="8006" y="0"/>
                  <a:pt x="7606" y="455"/>
                  <a:pt x="7283" y="863"/>
                </a:cubicBezTo>
                <a:cubicBezTo>
                  <a:pt x="7232" y="927"/>
                  <a:pt x="7178" y="993"/>
                  <a:pt x="7102" y="1021"/>
                </a:cubicBezTo>
                <a:cubicBezTo>
                  <a:pt x="7075" y="1030"/>
                  <a:pt x="7049" y="1034"/>
                  <a:pt x="7024" y="1034"/>
                </a:cubicBezTo>
                <a:cubicBezTo>
                  <a:pt x="6833" y="1034"/>
                  <a:pt x="6678" y="786"/>
                  <a:pt x="6484" y="693"/>
                </a:cubicBezTo>
                <a:cubicBezTo>
                  <a:pt x="6423" y="664"/>
                  <a:pt x="6363" y="651"/>
                  <a:pt x="6303" y="651"/>
                </a:cubicBezTo>
                <a:cubicBezTo>
                  <a:pt x="6025" y="651"/>
                  <a:pt x="5754" y="923"/>
                  <a:pt x="5569" y="1170"/>
                </a:cubicBezTo>
                <a:cubicBezTo>
                  <a:pt x="5354" y="1458"/>
                  <a:pt x="5139" y="1746"/>
                  <a:pt x="4924" y="2035"/>
                </a:cubicBezTo>
                <a:cubicBezTo>
                  <a:pt x="4764" y="1969"/>
                  <a:pt x="4604" y="1902"/>
                  <a:pt x="4438" y="1861"/>
                </a:cubicBezTo>
                <a:cubicBezTo>
                  <a:pt x="4356" y="1840"/>
                  <a:pt x="4268" y="1830"/>
                  <a:pt x="4179" y="1830"/>
                </a:cubicBezTo>
                <a:cubicBezTo>
                  <a:pt x="3838" y="1830"/>
                  <a:pt x="3490" y="1986"/>
                  <a:pt x="3436" y="2310"/>
                </a:cubicBezTo>
                <a:cubicBezTo>
                  <a:pt x="3332" y="2136"/>
                  <a:pt x="3136" y="2069"/>
                  <a:pt x="2929" y="2069"/>
                </a:cubicBezTo>
                <a:cubicBezTo>
                  <a:pt x="2796" y="2069"/>
                  <a:pt x="2658" y="2097"/>
                  <a:pt x="2537" y="2142"/>
                </a:cubicBezTo>
                <a:cubicBezTo>
                  <a:pt x="2236" y="2253"/>
                  <a:pt x="1947" y="2440"/>
                  <a:pt x="1629" y="2440"/>
                </a:cubicBezTo>
                <a:cubicBezTo>
                  <a:pt x="1618" y="2440"/>
                  <a:pt x="1607" y="2439"/>
                  <a:pt x="1597" y="2439"/>
                </a:cubicBezTo>
                <a:cubicBezTo>
                  <a:pt x="1460" y="2433"/>
                  <a:pt x="1328" y="2393"/>
                  <a:pt x="1193" y="2393"/>
                </a:cubicBezTo>
                <a:cubicBezTo>
                  <a:pt x="1180" y="2393"/>
                  <a:pt x="1167" y="2393"/>
                  <a:pt x="1154" y="2394"/>
                </a:cubicBezTo>
                <a:cubicBezTo>
                  <a:pt x="912" y="2408"/>
                  <a:pt x="708" y="2572"/>
                  <a:pt x="521" y="2727"/>
                </a:cubicBezTo>
                <a:cubicBezTo>
                  <a:pt x="347" y="2871"/>
                  <a:pt x="173" y="3016"/>
                  <a:pt x="0" y="3160"/>
                </a:cubicBezTo>
                <a:lnTo>
                  <a:pt x="21643" y="3160"/>
                </a:lnTo>
                <a:cubicBezTo>
                  <a:pt x="21433" y="2978"/>
                  <a:pt x="21211" y="2810"/>
                  <a:pt x="20968" y="2679"/>
                </a:cubicBezTo>
                <a:cubicBezTo>
                  <a:pt x="20658" y="2511"/>
                  <a:pt x="20306" y="2402"/>
                  <a:pt x="19958" y="2402"/>
                </a:cubicBezTo>
                <a:cubicBezTo>
                  <a:pt x="19794" y="2402"/>
                  <a:pt x="19632" y="2426"/>
                  <a:pt x="19475" y="2479"/>
                </a:cubicBezTo>
                <a:cubicBezTo>
                  <a:pt x="19325" y="2529"/>
                  <a:pt x="19180" y="2607"/>
                  <a:pt x="19022" y="2610"/>
                </a:cubicBezTo>
                <a:cubicBezTo>
                  <a:pt x="19018" y="2610"/>
                  <a:pt x="19014" y="2610"/>
                  <a:pt x="19010" y="2610"/>
                </a:cubicBezTo>
                <a:cubicBezTo>
                  <a:pt x="18523" y="2610"/>
                  <a:pt x="18223" y="1949"/>
                  <a:pt x="17733" y="1948"/>
                </a:cubicBezTo>
                <a:cubicBezTo>
                  <a:pt x="17733" y="1948"/>
                  <a:pt x="17732" y="1948"/>
                  <a:pt x="17732" y="1948"/>
                </a:cubicBezTo>
                <a:cubicBezTo>
                  <a:pt x="17340" y="1948"/>
                  <a:pt x="17051" y="2379"/>
                  <a:pt x="16659" y="2394"/>
                </a:cubicBezTo>
                <a:cubicBezTo>
                  <a:pt x="16652" y="2394"/>
                  <a:pt x="16646" y="2394"/>
                  <a:pt x="16639" y="2394"/>
                </a:cubicBezTo>
                <a:cubicBezTo>
                  <a:pt x="16410" y="2394"/>
                  <a:pt x="16182" y="2255"/>
                  <a:pt x="15962" y="2255"/>
                </a:cubicBezTo>
                <a:cubicBezTo>
                  <a:pt x="15912" y="2255"/>
                  <a:pt x="15862" y="2263"/>
                  <a:pt x="15812" y="2281"/>
                </a:cubicBezTo>
                <a:cubicBezTo>
                  <a:pt x="15671" y="2331"/>
                  <a:pt x="15545" y="2465"/>
                  <a:pt x="15405" y="2465"/>
                </a:cubicBezTo>
                <a:cubicBezTo>
                  <a:pt x="15387" y="2465"/>
                  <a:pt x="15368" y="2462"/>
                  <a:pt x="15349" y="2457"/>
                </a:cubicBezTo>
                <a:cubicBezTo>
                  <a:pt x="15220" y="2424"/>
                  <a:pt x="15159" y="2280"/>
                  <a:pt x="15099" y="2159"/>
                </a:cubicBezTo>
                <a:cubicBezTo>
                  <a:pt x="14868" y="1710"/>
                  <a:pt x="14366" y="1429"/>
                  <a:pt x="13868" y="1429"/>
                </a:cubicBezTo>
                <a:cubicBezTo>
                  <a:pt x="13735" y="1429"/>
                  <a:pt x="13602" y="1449"/>
                  <a:pt x="13475" y="1491"/>
                </a:cubicBezTo>
                <a:cubicBezTo>
                  <a:pt x="13361" y="1529"/>
                  <a:pt x="13248" y="1582"/>
                  <a:pt x="13129" y="1582"/>
                </a:cubicBezTo>
                <a:cubicBezTo>
                  <a:pt x="13125" y="1582"/>
                  <a:pt x="13122" y="1582"/>
                  <a:pt x="13119" y="1582"/>
                </a:cubicBezTo>
                <a:cubicBezTo>
                  <a:pt x="12847" y="1574"/>
                  <a:pt x="12673" y="1298"/>
                  <a:pt x="12437" y="1163"/>
                </a:cubicBezTo>
                <a:cubicBezTo>
                  <a:pt x="12323" y="1097"/>
                  <a:pt x="12198" y="1068"/>
                  <a:pt x="12071" y="1068"/>
                </a:cubicBezTo>
                <a:cubicBezTo>
                  <a:pt x="11793" y="1068"/>
                  <a:pt x="11506" y="1207"/>
                  <a:pt x="11307" y="1412"/>
                </a:cubicBezTo>
                <a:cubicBezTo>
                  <a:pt x="11181" y="1542"/>
                  <a:pt x="11085" y="1693"/>
                  <a:pt x="11002" y="1855"/>
                </a:cubicBezTo>
                <a:cubicBezTo>
                  <a:pt x="10510" y="1414"/>
                  <a:pt x="10017" y="974"/>
                  <a:pt x="9524" y="532"/>
                </a:cubicBezTo>
                <a:cubicBezTo>
                  <a:pt x="9245" y="283"/>
                  <a:pt x="8935" y="21"/>
                  <a:pt x="8563" y="2"/>
                </a:cubicBezTo>
                <a:cubicBezTo>
                  <a:pt x="8548" y="1"/>
                  <a:pt x="8533" y="0"/>
                  <a:pt x="8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59"/>
          <p:cNvGrpSpPr/>
          <p:nvPr/>
        </p:nvGrpSpPr>
        <p:grpSpPr>
          <a:xfrm rot="-8687791">
            <a:off x="6322310" y="-535039"/>
            <a:ext cx="3266679" cy="1476741"/>
            <a:chOff x="3659150" y="4777100"/>
            <a:chExt cx="1317555" cy="610253"/>
          </a:xfrm>
        </p:grpSpPr>
        <p:sp>
          <p:nvSpPr>
            <p:cNvPr id="300" name="Google Shape;300;p59"/>
            <p:cNvSpPr/>
            <p:nvPr/>
          </p:nvSpPr>
          <p:spPr>
            <a:xfrm>
              <a:off x="3659150" y="4777100"/>
              <a:ext cx="1269197" cy="481266"/>
            </a:xfrm>
            <a:custGeom>
              <a:rect b="b" l="l" r="r" t="t"/>
              <a:pathLst>
                <a:path extrusionOk="0" h="10171" w="26823">
                  <a:moveTo>
                    <a:pt x="26766" y="1"/>
                  </a:moveTo>
                  <a:cubicBezTo>
                    <a:pt x="24717" y="2129"/>
                    <a:pt x="21802" y="3313"/>
                    <a:pt x="18873" y="3313"/>
                  </a:cubicBezTo>
                  <a:cubicBezTo>
                    <a:pt x="17992" y="3313"/>
                    <a:pt x="17110" y="3206"/>
                    <a:pt x="16250" y="2985"/>
                  </a:cubicBezTo>
                  <a:cubicBezTo>
                    <a:pt x="15618" y="2823"/>
                    <a:pt x="14968" y="2601"/>
                    <a:pt x="14341" y="2385"/>
                  </a:cubicBezTo>
                  <a:cubicBezTo>
                    <a:pt x="13087" y="1955"/>
                    <a:pt x="11804" y="1515"/>
                    <a:pt x="10554" y="1515"/>
                  </a:cubicBezTo>
                  <a:cubicBezTo>
                    <a:pt x="9988" y="1515"/>
                    <a:pt x="9428" y="1605"/>
                    <a:pt x="8881" y="1827"/>
                  </a:cubicBezTo>
                  <a:cubicBezTo>
                    <a:pt x="7768" y="2279"/>
                    <a:pt x="6829" y="3234"/>
                    <a:pt x="5928" y="4832"/>
                  </a:cubicBezTo>
                  <a:cubicBezTo>
                    <a:pt x="5738" y="5168"/>
                    <a:pt x="5556" y="5514"/>
                    <a:pt x="5380" y="5850"/>
                  </a:cubicBezTo>
                  <a:cubicBezTo>
                    <a:pt x="4905" y="6757"/>
                    <a:pt x="4414" y="7695"/>
                    <a:pt x="3735" y="8478"/>
                  </a:cubicBezTo>
                  <a:cubicBezTo>
                    <a:pt x="3019" y="9303"/>
                    <a:pt x="1873" y="10092"/>
                    <a:pt x="633" y="10092"/>
                  </a:cubicBezTo>
                  <a:cubicBezTo>
                    <a:pt x="430" y="10092"/>
                    <a:pt x="224" y="10071"/>
                    <a:pt x="17" y="10026"/>
                  </a:cubicBezTo>
                  <a:lnTo>
                    <a:pt x="1" y="10102"/>
                  </a:lnTo>
                  <a:cubicBezTo>
                    <a:pt x="213" y="10149"/>
                    <a:pt x="424" y="10170"/>
                    <a:pt x="633" y="10170"/>
                  </a:cubicBezTo>
                  <a:cubicBezTo>
                    <a:pt x="1900" y="10170"/>
                    <a:pt x="3066" y="9368"/>
                    <a:pt x="3795" y="8529"/>
                  </a:cubicBezTo>
                  <a:cubicBezTo>
                    <a:pt x="4479" y="7741"/>
                    <a:pt x="4972" y="6798"/>
                    <a:pt x="5449" y="5886"/>
                  </a:cubicBezTo>
                  <a:cubicBezTo>
                    <a:pt x="5625" y="5551"/>
                    <a:pt x="5807" y="5205"/>
                    <a:pt x="5995" y="4871"/>
                  </a:cubicBezTo>
                  <a:cubicBezTo>
                    <a:pt x="6889" y="3289"/>
                    <a:pt x="7816" y="2344"/>
                    <a:pt x="8911" y="1899"/>
                  </a:cubicBezTo>
                  <a:cubicBezTo>
                    <a:pt x="9447" y="1682"/>
                    <a:pt x="9996" y="1593"/>
                    <a:pt x="10553" y="1593"/>
                  </a:cubicBezTo>
                  <a:cubicBezTo>
                    <a:pt x="11792" y="1593"/>
                    <a:pt x="13069" y="2031"/>
                    <a:pt x="14315" y="2459"/>
                  </a:cubicBezTo>
                  <a:cubicBezTo>
                    <a:pt x="14945" y="2675"/>
                    <a:pt x="15596" y="2898"/>
                    <a:pt x="16230" y="3060"/>
                  </a:cubicBezTo>
                  <a:cubicBezTo>
                    <a:pt x="17080" y="3278"/>
                    <a:pt x="17961" y="3387"/>
                    <a:pt x="18851" y="3387"/>
                  </a:cubicBezTo>
                  <a:cubicBezTo>
                    <a:pt x="19874" y="3387"/>
                    <a:pt x="20909" y="3243"/>
                    <a:pt x="21923" y="2955"/>
                  </a:cubicBezTo>
                  <a:cubicBezTo>
                    <a:pt x="23819" y="2417"/>
                    <a:pt x="25514" y="1414"/>
                    <a:pt x="26823"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9"/>
            <p:cNvSpPr/>
            <p:nvPr/>
          </p:nvSpPr>
          <p:spPr>
            <a:xfrm>
              <a:off x="3675285" y="4820111"/>
              <a:ext cx="1269197" cy="481266"/>
            </a:xfrm>
            <a:custGeom>
              <a:rect b="b" l="l" r="r" t="t"/>
              <a:pathLst>
                <a:path extrusionOk="0" h="10171" w="26823">
                  <a:moveTo>
                    <a:pt x="26766" y="1"/>
                  </a:moveTo>
                  <a:cubicBezTo>
                    <a:pt x="24715" y="2129"/>
                    <a:pt x="21801" y="3313"/>
                    <a:pt x="18872" y="3313"/>
                  </a:cubicBezTo>
                  <a:cubicBezTo>
                    <a:pt x="17991" y="3313"/>
                    <a:pt x="17109" y="3206"/>
                    <a:pt x="16249" y="2985"/>
                  </a:cubicBezTo>
                  <a:cubicBezTo>
                    <a:pt x="15618" y="2823"/>
                    <a:pt x="14968" y="2601"/>
                    <a:pt x="14340" y="2385"/>
                  </a:cubicBezTo>
                  <a:cubicBezTo>
                    <a:pt x="13086" y="1955"/>
                    <a:pt x="11803" y="1515"/>
                    <a:pt x="10552" y="1515"/>
                  </a:cubicBezTo>
                  <a:cubicBezTo>
                    <a:pt x="9986" y="1515"/>
                    <a:pt x="9427" y="1605"/>
                    <a:pt x="8881" y="1826"/>
                  </a:cubicBezTo>
                  <a:cubicBezTo>
                    <a:pt x="7768" y="2279"/>
                    <a:pt x="6829" y="3233"/>
                    <a:pt x="5926" y="4832"/>
                  </a:cubicBezTo>
                  <a:cubicBezTo>
                    <a:pt x="5738" y="5168"/>
                    <a:pt x="5556" y="5514"/>
                    <a:pt x="5380" y="5851"/>
                  </a:cubicBezTo>
                  <a:cubicBezTo>
                    <a:pt x="4905" y="6758"/>
                    <a:pt x="4413" y="7695"/>
                    <a:pt x="3734" y="8478"/>
                  </a:cubicBezTo>
                  <a:cubicBezTo>
                    <a:pt x="3019" y="9303"/>
                    <a:pt x="1873" y="10092"/>
                    <a:pt x="633" y="10092"/>
                  </a:cubicBezTo>
                  <a:cubicBezTo>
                    <a:pt x="429" y="10092"/>
                    <a:pt x="224" y="10070"/>
                    <a:pt x="17" y="10025"/>
                  </a:cubicBezTo>
                  <a:lnTo>
                    <a:pt x="0" y="10102"/>
                  </a:lnTo>
                  <a:cubicBezTo>
                    <a:pt x="212" y="10149"/>
                    <a:pt x="423" y="10170"/>
                    <a:pt x="632" y="10170"/>
                  </a:cubicBezTo>
                  <a:cubicBezTo>
                    <a:pt x="1898" y="10170"/>
                    <a:pt x="3065" y="9368"/>
                    <a:pt x="3793" y="8529"/>
                  </a:cubicBezTo>
                  <a:cubicBezTo>
                    <a:pt x="4478" y="7740"/>
                    <a:pt x="4972" y="6798"/>
                    <a:pt x="5449" y="5887"/>
                  </a:cubicBezTo>
                  <a:cubicBezTo>
                    <a:pt x="5625" y="5551"/>
                    <a:pt x="5807" y="5205"/>
                    <a:pt x="5995" y="4870"/>
                  </a:cubicBezTo>
                  <a:cubicBezTo>
                    <a:pt x="6889" y="3288"/>
                    <a:pt x="7814" y="2344"/>
                    <a:pt x="8910" y="1899"/>
                  </a:cubicBezTo>
                  <a:cubicBezTo>
                    <a:pt x="9446" y="1682"/>
                    <a:pt x="9996" y="1593"/>
                    <a:pt x="10553" y="1593"/>
                  </a:cubicBezTo>
                  <a:cubicBezTo>
                    <a:pt x="11792" y="1593"/>
                    <a:pt x="13068" y="2031"/>
                    <a:pt x="14315" y="2459"/>
                  </a:cubicBezTo>
                  <a:cubicBezTo>
                    <a:pt x="14944" y="2675"/>
                    <a:pt x="15595" y="2898"/>
                    <a:pt x="16230" y="3060"/>
                  </a:cubicBezTo>
                  <a:cubicBezTo>
                    <a:pt x="17079" y="3278"/>
                    <a:pt x="17960" y="3387"/>
                    <a:pt x="18849" y="3387"/>
                  </a:cubicBezTo>
                  <a:cubicBezTo>
                    <a:pt x="19872" y="3387"/>
                    <a:pt x="20908" y="3243"/>
                    <a:pt x="21923" y="2955"/>
                  </a:cubicBezTo>
                  <a:cubicBezTo>
                    <a:pt x="23818" y="2417"/>
                    <a:pt x="25513" y="1414"/>
                    <a:pt x="26822"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9"/>
            <p:cNvSpPr/>
            <p:nvPr/>
          </p:nvSpPr>
          <p:spPr>
            <a:xfrm>
              <a:off x="3691326" y="4863170"/>
              <a:ext cx="1269245" cy="481219"/>
            </a:xfrm>
            <a:custGeom>
              <a:rect b="b" l="l" r="r" t="t"/>
              <a:pathLst>
                <a:path extrusionOk="0" h="10170" w="26824">
                  <a:moveTo>
                    <a:pt x="26767" y="0"/>
                  </a:moveTo>
                  <a:cubicBezTo>
                    <a:pt x="24717" y="2128"/>
                    <a:pt x="21803" y="3312"/>
                    <a:pt x="18873" y="3312"/>
                  </a:cubicBezTo>
                  <a:cubicBezTo>
                    <a:pt x="17993" y="3312"/>
                    <a:pt x="17111" y="3205"/>
                    <a:pt x="16251" y="2984"/>
                  </a:cubicBezTo>
                  <a:cubicBezTo>
                    <a:pt x="15619" y="2822"/>
                    <a:pt x="14969" y="2600"/>
                    <a:pt x="14342" y="2384"/>
                  </a:cubicBezTo>
                  <a:cubicBezTo>
                    <a:pt x="13088" y="1954"/>
                    <a:pt x="11804" y="1514"/>
                    <a:pt x="10553" y="1514"/>
                  </a:cubicBezTo>
                  <a:cubicBezTo>
                    <a:pt x="9988" y="1514"/>
                    <a:pt x="9429" y="1604"/>
                    <a:pt x="8882" y="1825"/>
                  </a:cubicBezTo>
                  <a:cubicBezTo>
                    <a:pt x="7769" y="2278"/>
                    <a:pt x="6830" y="3232"/>
                    <a:pt x="5927" y="4832"/>
                  </a:cubicBezTo>
                  <a:cubicBezTo>
                    <a:pt x="5739" y="5167"/>
                    <a:pt x="5557" y="5513"/>
                    <a:pt x="5381" y="5850"/>
                  </a:cubicBezTo>
                  <a:cubicBezTo>
                    <a:pt x="4905" y="6757"/>
                    <a:pt x="4415" y="7695"/>
                    <a:pt x="3736" y="8477"/>
                  </a:cubicBezTo>
                  <a:cubicBezTo>
                    <a:pt x="3019" y="9302"/>
                    <a:pt x="1874" y="10091"/>
                    <a:pt x="633" y="10091"/>
                  </a:cubicBezTo>
                  <a:cubicBezTo>
                    <a:pt x="430" y="10091"/>
                    <a:pt x="225" y="10070"/>
                    <a:pt x="18" y="10024"/>
                  </a:cubicBezTo>
                  <a:lnTo>
                    <a:pt x="1" y="10101"/>
                  </a:lnTo>
                  <a:cubicBezTo>
                    <a:pt x="213" y="10148"/>
                    <a:pt x="424" y="10170"/>
                    <a:pt x="632" y="10170"/>
                  </a:cubicBezTo>
                  <a:cubicBezTo>
                    <a:pt x="1900" y="10170"/>
                    <a:pt x="3067" y="9368"/>
                    <a:pt x="3794" y="8528"/>
                  </a:cubicBezTo>
                  <a:cubicBezTo>
                    <a:pt x="4479" y="7739"/>
                    <a:pt x="4973" y="6797"/>
                    <a:pt x="5450" y="5886"/>
                  </a:cubicBezTo>
                  <a:cubicBezTo>
                    <a:pt x="5626" y="5550"/>
                    <a:pt x="5808" y="5204"/>
                    <a:pt x="5996" y="4870"/>
                  </a:cubicBezTo>
                  <a:cubicBezTo>
                    <a:pt x="6890" y="3287"/>
                    <a:pt x="7816" y="2343"/>
                    <a:pt x="8912" y="1898"/>
                  </a:cubicBezTo>
                  <a:cubicBezTo>
                    <a:pt x="9448" y="1681"/>
                    <a:pt x="9997" y="1593"/>
                    <a:pt x="10554" y="1593"/>
                  </a:cubicBezTo>
                  <a:cubicBezTo>
                    <a:pt x="11793" y="1593"/>
                    <a:pt x="13069" y="2030"/>
                    <a:pt x="14316" y="2458"/>
                  </a:cubicBezTo>
                  <a:cubicBezTo>
                    <a:pt x="14945" y="2674"/>
                    <a:pt x="15596" y="2897"/>
                    <a:pt x="16231" y="3060"/>
                  </a:cubicBezTo>
                  <a:cubicBezTo>
                    <a:pt x="17080" y="3277"/>
                    <a:pt x="17960" y="3386"/>
                    <a:pt x="18848" y="3386"/>
                  </a:cubicBezTo>
                  <a:cubicBezTo>
                    <a:pt x="19872" y="3386"/>
                    <a:pt x="20908" y="3242"/>
                    <a:pt x="21923" y="2954"/>
                  </a:cubicBezTo>
                  <a:cubicBezTo>
                    <a:pt x="23820" y="2416"/>
                    <a:pt x="25514" y="1413"/>
                    <a:pt x="26824" y="55"/>
                  </a:cubicBezTo>
                  <a:lnTo>
                    <a:pt x="26767"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9"/>
            <p:cNvSpPr/>
            <p:nvPr/>
          </p:nvSpPr>
          <p:spPr>
            <a:xfrm>
              <a:off x="3707461" y="4906181"/>
              <a:ext cx="1269245" cy="481172"/>
            </a:xfrm>
            <a:custGeom>
              <a:rect b="b" l="l" r="r" t="t"/>
              <a:pathLst>
                <a:path extrusionOk="0" h="10169" w="26824">
                  <a:moveTo>
                    <a:pt x="26766" y="0"/>
                  </a:moveTo>
                  <a:cubicBezTo>
                    <a:pt x="24716" y="2127"/>
                    <a:pt x="21802" y="3311"/>
                    <a:pt x="18872" y="3311"/>
                  </a:cubicBezTo>
                  <a:cubicBezTo>
                    <a:pt x="17992" y="3311"/>
                    <a:pt x="17109" y="3204"/>
                    <a:pt x="16249" y="2984"/>
                  </a:cubicBezTo>
                  <a:cubicBezTo>
                    <a:pt x="15617" y="2822"/>
                    <a:pt x="14969" y="2599"/>
                    <a:pt x="14340" y="2384"/>
                  </a:cubicBezTo>
                  <a:cubicBezTo>
                    <a:pt x="13087" y="1954"/>
                    <a:pt x="11804" y="1513"/>
                    <a:pt x="10554" y="1513"/>
                  </a:cubicBezTo>
                  <a:cubicBezTo>
                    <a:pt x="9988" y="1513"/>
                    <a:pt x="9428" y="1604"/>
                    <a:pt x="8881" y="1826"/>
                  </a:cubicBezTo>
                  <a:cubicBezTo>
                    <a:pt x="7769" y="2277"/>
                    <a:pt x="6830" y="3232"/>
                    <a:pt x="5927" y="4832"/>
                  </a:cubicBezTo>
                  <a:cubicBezTo>
                    <a:pt x="5738" y="5166"/>
                    <a:pt x="5557" y="5513"/>
                    <a:pt x="5380" y="5850"/>
                  </a:cubicBezTo>
                  <a:cubicBezTo>
                    <a:pt x="4905" y="6757"/>
                    <a:pt x="4413" y="7695"/>
                    <a:pt x="3735" y="8476"/>
                  </a:cubicBezTo>
                  <a:cubicBezTo>
                    <a:pt x="3018" y="9302"/>
                    <a:pt x="1873" y="10091"/>
                    <a:pt x="633" y="10091"/>
                  </a:cubicBezTo>
                  <a:cubicBezTo>
                    <a:pt x="430" y="10091"/>
                    <a:pt x="224" y="10070"/>
                    <a:pt x="18" y="10024"/>
                  </a:cubicBezTo>
                  <a:lnTo>
                    <a:pt x="0" y="10100"/>
                  </a:lnTo>
                  <a:cubicBezTo>
                    <a:pt x="213" y="10147"/>
                    <a:pt x="424" y="10169"/>
                    <a:pt x="632" y="10169"/>
                  </a:cubicBezTo>
                  <a:cubicBezTo>
                    <a:pt x="1899" y="10169"/>
                    <a:pt x="3065" y="9368"/>
                    <a:pt x="3794" y="8528"/>
                  </a:cubicBezTo>
                  <a:cubicBezTo>
                    <a:pt x="4479" y="7739"/>
                    <a:pt x="4972" y="6797"/>
                    <a:pt x="5450" y="5886"/>
                  </a:cubicBezTo>
                  <a:cubicBezTo>
                    <a:pt x="5625" y="5550"/>
                    <a:pt x="5806" y="5203"/>
                    <a:pt x="5996" y="4870"/>
                  </a:cubicBezTo>
                  <a:cubicBezTo>
                    <a:pt x="6888" y="3287"/>
                    <a:pt x="7815" y="2343"/>
                    <a:pt x="8911" y="1898"/>
                  </a:cubicBezTo>
                  <a:cubicBezTo>
                    <a:pt x="9447" y="1680"/>
                    <a:pt x="9996" y="1592"/>
                    <a:pt x="10552" y="1592"/>
                  </a:cubicBezTo>
                  <a:cubicBezTo>
                    <a:pt x="11791" y="1592"/>
                    <a:pt x="13068" y="2030"/>
                    <a:pt x="14316" y="2458"/>
                  </a:cubicBezTo>
                  <a:cubicBezTo>
                    <a:pt x="14945" y="2674"/>
                    <a:pt x="15596" y="2897"/>
                    <a:pt x="16230" y="3060"/>
                  </a:cubicBezTo>
                  <a:cubicBezTo>
                    <a:pt x="17079" y="3278"/>
                    <a:pt x="17959" y="3386"/>
                    <a:pt x="18847" y="3386"/>
                  </a:cubicBezTo>
                  <a:cubicBezTo>
                    <a:pt x="19871" y="3386"/>
                    <a:pt x="20907" y="3242"/>
                    <a:pt x="21923" y="2954"/>
                  </a:cubicBezTo>
                  <a:cubicBezTo>
                    <a:pt x="23819" y="2416"/>
                    <a:pt x="25513" y="1413"/>
                    <a:pt x="26823" y="54"/>
                  </a:cubicBezTo>
                  <a:lnTo>
                    <a:pt x="26766"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 name="Google Shape;304;p59"/>
          <p:cNvPicPr preferRelativeResize="0"/>
          <p:nvPr/>
        </p:nvPicPr>
        <p:blipFill>
          <a:blip r:embed="rId4">
            <a:alphaModFix/>
          </a:blip>
          <a:stretch>
            <a:fillRect/>
          </a:stretch>
        </p:blipFill>
        <p:spPr>
          <a:xfrm>
            <a:off x="172400" y="4535975"/>
            <a:ext cx="972825" cy="548300"/>
          </a:xfrm>
          <a:prstGeom prst="rect">
            <a:avLst/>
          </a:prstGeom>
          <a:noFill/>
          <a:ln>
            <a:noFill/>
          </a:ln>
        </p:spPr>
      </p:pic>
      <p:pic>
        <p:nvPicPr>
          <p:cNvPr id="305" name="Google Shape;305;p59"/>
          <p:cNvPicPr preferRelativeResize="0"/>
          <p:nvPr/>
        </p:nvPicPr>
        <p:blipFill>
          <a:blip r:embed="rId5">
            <a:alphaModFix/>
          </a:blip>
          <a:stretch>
            <a:fillRect/>
          </a:stretch>
        </p:blipFill>
        <p:spPr>
          <a:xfrm>
            <a:off x="4962295" y="1443018"/>
            <a:ext cx="3797081" cy="2854139"/>
          </a:xfrm>
          <a:prstGeom prst="rect">
            <a:avLst/>
          </a:prstGeom>
          <a:noFill/>
          <a:ln>
            <a:noFill/>
          </a:ln>
        </p:spPr>
      </p:pic>
      <p:pic>
        <p:nvPicPr>
          <p:cNvPr id="306" name="Google Shape;306;p59"/>
          <p:cNvPicPr preferRelativeResize="0"/>
          <p:nvPr/>
        </p:nvPicPr>
        <p:blipFill>
          <a:blip r:embed="rId6">
            <a:alphaModFix/>
          </a:blip>
          <a:stretch>
            <a:fillRect/>
          </a:stretch>
        </p:blipFill>
        <p:spPr>
          <a:xfrm>
            <a:off x="6120388" y="4722438"/>
            <a:ext cx="2749298" cy="175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434343"/>
                </a:solidFill>
                <a:latin typeface="Google Sans"/>
                <a:ea typeface="Google Sans"/>
                <a:cs typeface="Google Sans"/>
                <a:sym typeface="Google Sans"/>
              </a:rPr>
              <a:t>Get started..</a:t>
            </a:r>
            <a:endParaRPr b="1" sz="3500">
              <a:solidFill>
                <a:srgbClr val="434343"/>
              </a:solidFill>
              <a:latin typeface="Google Sans"/>
              <a:ea typeface="Google Sans"/>
              <a:cs typeface="Google Sans"/>
              <a:sym typeface="Google Sans"/>
            </a:endParaRPr>
          </a:p>
        </p:txBody>
      </p:sp>
      <p:pic>
        <p:nvPicPr>
          <p:cNvPr id="312" name="Google Shape;312;p60"/>
          <p:cNvPicPr preferRelativeResize="0"/>
          <p:nvPr/>
        </p:nvPicPr>
        <p:blipFill rotWithShape="1">
          <a:blip r:embed="rId3">
            <a:alphaModFix/>
          </a:blip>
          <a:srcRect b="9362" l="0" r="0" t="9362"/>
          <a:stretch/>
        </p:blipFill>
        <p:spPr>
          <a:xfrm>
            <a:off x="4733350" y="1125125"/>
            <a:ext cx="3840226" cy="3243123"/>
          </a:xfrm>
          <a:prstGeom prst="rect">
            <a:avLst/>
          </a:prstGeom>
          <a:noFill/>
          <a:ln>
            <a:noFill/>
          </a:ln>
        </p:spPr>
      </p:pic>
      <p:sp>
        <p:nvSpPr>
          <p:cNvPr id="313" name="Google Shape;313;p60"/>
          <p:cNvSpPr txBox="1"/>
          <p:nvPr/>
        </p:nvSpPr>
        <p:spPr>
          <a:xfrm>
            <a:off x="773100" y="1346825"/>
            <a:ext cx="3840300" cy="2763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oogle Sans"/>
              <a:buAutoNum type="arabicPeriod"/>
            </a:pPr>
            <a:r>
              <a:rPr lang="en">
                <a:latin typeface="Google Sans"/>
                <a:ea typeface="Google Sans"/>
                <a:cs typeface="Google Sans"/>
                <a:sym typeface="Google Sans"/>
              </a:rPr>
              <a:t>All participants will receive an email with access code on</a:t>
            </a:r>
            <a:r>
              <a:rPr lang="en">
                <a:solidFill>
                  <a:srgbClr val="FF0000"/>
                </a:solidFill>
                <a:latin typeface="Google Sans"/>
                <a:ea typeface="Google Sans"/>
                <a:cs typeface="Google Sans"/>
                <a:sym typeface="Google Sans"/>
              </a:rPr>
              <a:t> Nov 14th</a:t>
            </a:r>
            <a:endParaRPr>
              <a:solidFill>
                <a:srgbClr val="FF0000"/>
              </a:solidFill>
              <a:latin typeface="Google Sans"/>
              <a:ea typeface="Google Sans"/>
              <a:cs typeface="Google Sans"/>
              <a:sym typeface="Google Sans"/>
            </a:endParaRPr>
          </a:p>
          <a:p>
            <a:pPr indent="0" lvl="0" marL="457200" rtl="0" algn="l">
              <a:spcBef>
                <a:spcPts val="0"/>
              </a:spcBef>
              <a:spcAft>
                <a:spcPts val="0"/>
              </a:spcAft>
              <a:buNone/>
            </a:pPr>
            <a:r>
              <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AutoNum type="arabicPeriod"/>
            </a:pPr>
            <a:r>
              <a:rPr lang="en">
                <a:latin typeface="Google Sans"/>
                <a:ea typeface="Google Sans"/>
                <a:cs typeface="Google Sans"/>
                <a:sym typeface="Google Sans"/>
              </a:rPr>
              <a:t>Follow the </a:t>
            </a:r>
            <a:r>
              <a:rPr lang="en">
                <a:solidFill>
                  <a:srgbClr val="FF0000"/>
                </a:solidFill>
                <a:latin typeface="Google Sans"/>
                <a:ea typeface="Google Sans"/>
                <a:cs typeface="Google Sans"/>
                <a:sym typeface="Google Sans"/>
              </a:rPr>
              <a:t>exact guidelines </a:t>
            </a:r>
            <a:r>
              <a:rPr lang="en">
                <a:latin typeface="Google Sans"/>
                <a:ea typeface="Google Sans"/>
                <a:cs typeface="Google Sans"/>
                <a:sym typeface="Google Sans"/>
              </a:rPr>
              <a:t>as mentioned in the email.</a:t>
            </a:r>
            <a:endParaRPr>
              <a:latin typeface="Google Sans"/>
              <a:ea typeface="Google Sans"/>
              <a:cs typeface="Google Sans"/>
              <a:sym typeface="Google Sans"/>
            </a:endParaRPr>
          </a:p>
          <a:p>
            <a:pPr indent="0" lvl="0" marL="457200" rtl="0" algn="l">
              <a:spcBef>
                <a:spcPts val="0"/>
              </a:spcBef>
              <a:spcAft>
                <a:spcPts val="0"/>
              </a:spcAft>
              <a:buNone/>
            </a:pPr>
            <a:r>
              <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AutoNum type="arabicPeriod"/>
            </a:pPr>
            <a:r>
              <a:rPr lang="en">
                <a:solidFill>
                  <a:srgbClr val="FF0000"/>
                </a:solidFill>
                <a:latin typeface="Google Sans"/>
                <a:ea typeface="Google Sans"/>
                <a:cs typeface="Google Sans"/>
                <a:sym typeface="Google Sans"/>
              </a:rPr>
              <a:t>Watch this video </a:t>
            </a:r>
            <a:r>
              <a:rPr lang="en">
                <a:latin typeface="Google Sans"/>
                <a:ea typeface="Google Sans"/>
                <a:cs typeface="Google Sans"/>
                <a:sym typeface="Google Sans"/>
              </a:rPr>
              <a:t>which has all the steps explaining the process of redeeming the code</a:t>
            </a:r>
            <a:endParaRPr>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rPr lang="en">
                <a:solidFill>
                  <a:srgbClr val="EA4335"/>
                </a:solidFill>
                <a:latin typeface="Google Sans"/>
                <a:ea typeface="Google Sans"/>
                <a:cs typeface="Google Sans"/>
                <a:sym typeface="Google Sans"/>
              </a:rPr>
              <a:t>Note:</a:t>
            </a:r>
            <a:endParaRPr>
              <a:solidFill>
                <a:srgbClr val="EA4335"/>
              </a:solidFill>
              <a:latin typeface="Google Sans"/>
              <a:ea typeface="Google Sans"/>
              <a:cs typeface="Google Sans"/>
              <a:sym typeface="Google Sans"/>
            </a:endParaRPr>
          </a:p>
          <a:p>
            <a:pPr indent="0" lvl="0" marL="0" rtl="0" algn="l">
              <a:spcBef>
                <a:spcPts val="0"/>
              </a:spcBef>
              <a:spcAft>
                <a:spcPts val="0"/>
              </a:spcAft>
              <a:buNone/>
            </a:pPr>
            <a:r>
              <a:rPr b="1" lang="en" sz="1600">
                <a:solidFill>
                  <a:srgbClr val="EA4335"/>
                </a:solidFill>
                <a:latin typeface="Google Sans"/>
                <a:ea typeface="Google Sans"/>
                <a:cs typeface="Google Sans"/>
                <a:sym typeface="Google Sans"/>
              </a:rPr>
              <a:t>Code is Valid till : Nov 30th ONLY</a:t>
            </a:r>
            <a:endParaRPr b="1" sz="1600">
              <a:solidFill>
                <a:srgbClr val="EA4335"/>
              </a:solidFill>
              <a:latin typeface="Google Sans"/>
              <a:ea typeface="Google Sans"/>
              <a:cs typeface="Google Sans"/>
              <a:sym typeface="Google Sans"/>
            </a:endParaRPr>
          </a:p>
        </p:txBody>
      </p:sp>
      <p:grpSp>
        <p:nvGrpSpPr>
          <p:cNvPr id="314" name="Google Shape;314;p60"/>
          <p:cNvGrpSpPr/>
          <p:nvPr/>
        </p:nvGrpSpPr>
        <p:grpSpPr>
          <a:xfrm rot="4658588">
            <a:off x="-1323413" y="3354627"/>
            <a:ext cx="3266799" cy="1476734"/>
            <a:chOff x="3659150" y="4777100"/>
            <a:chExt cx="1317555" cy="610253"/>
          </a:xfrm>
        </p:grpSpPr>
        <p:sp>
          <p:nvSpPr>
            <p:cNvPr id="315" name="Google Shape;315;p60"/>
            <p:cNvSpPr/>
            <p:nvPr/>
          </p:nvSpPr>
          <p:spPr>
            <a:xfrm>
              <a:off x="3659150" y="4777100"/>
              <a:ext cx="1269197" cy="481266"/>
            </a:xfrm>
            <a:custGeom>
              <a:rect b="b" l="l" r="r" t="t"/>
              <a:pathLst>
                <a:path extrusionOk="0" h="10171" w="26823">
                  <a:moveTo>
                    <a:pt x="26766" y="1"/>
                  </a:moveTo>
                  <a:cubicBezTo>
                    <a:pt x="24717" y="2129"/>
                    <a:pt x="21802" y="3313"/>
                    <a:pt x="18873" y="3313"/>
                  </a:cubicBezTo>
                  <a:cubicBezTo>
                    <a:pt x="17992" y="3313"/>
                    <a:pt x="17110" y="3206"/>
                    <a:pt x="16250" y="2985"/>
                  </a:cubicBezTo>
                  <a:cubicBezTo>
                    <a:pt x="15618" y="2823"/>
                    <a:pt x="14968" y="2601"/>
                    <a:pt x="14341" y="2385"/>
                  </a:cubicBezTo>
                  <a:cubicBezTo>
                    <a:pt x="13087" y="1955"/>
                    <a:pt x="11804" y="1515"/>
                    <a:pt x="10554" y="1515"/>
                  </a:cubicBezTo>
                  <a:cubicBezTo>
                    <a:pt x="9988" y="1515"/>
                    <a:pt x="9428" y="1605"/>
                    <a:pt x="8881" y="1827"/>
                  </a:cubicBezTo>
                  <a:cubicBezTo>
                    <a:pt x="7768" y="2279"/>
                    <a:pt x="6829" y="3234"/>
                    <a:pt x="5928" y="4832"/>
                  </a:cubicBezTo>
                  <a:cubicBezTo>
                    <a:pt x="5738" y="5168"/>
                    <a:pt x="5556" y="5514"/>
                    <a:pt x="5380" y="5850"/>
                  </a:cubicBezTo>
                  <a:cubicBezTo>
                    <a:pt x="4905" y="6757"/>
                    <a:pt x="4414" y="7695"/>
                    <a:pt x="3735" y="8478"/>
                  </a:cubicBezTo>
                  <a:cubicBezTo>
                    <a:pt x="3019" y="9303"/>
                    <a:pt x="1873" y="10092"/>
                    <a:pt x="633" y="10092"/>
                  </a:cubicBezTo>
                  <a:cubicBezTo>
                    <a:pt x="430" y="10092"/>
                    <a:pt x="224" y="10071"/>
                    <a:pt x="17" y="10026"/>
                  </a:cubicBezTo>
                  <a:lnTo>
                    <a:pt x="1" y="10102"/>
                  </a:lnTo>
                  <a:cubicBezTo>
                    <a:pt x="213" y="10149"/>
                    <a:pt x="424" y="10170"/>
                    <a:pt x="633" y="10170"/>
                  </a:cubicBezTo>
                  <a:cubicBezTo>
                    <a:pt x="1900" y="10170"/>
                    <a:pt x="3066" y="9368"/>
                    <a:pt x="3795" y="8529"/>
                  </a:cubicBezTo>
                  <a:cubicBezTo>
                    <a:pt x="4479" y="7741"/>
                    <a:pt x="4972" y="6798"/>
                    <a:pt x="5449" y="5886"/>
                  </a:cubicBezTo>
                  <a:cubicBezTo>
                    <a:pt x="5625" y="5551"/>
                    <a:pt x="5807" y="5205"/>
                    <a:pt x="5995" y="4871"/>
                  </a:cubicBezTo>
                  <a:cubicBezTo>
                    <a:pt x="6889" y="3289"/>
                    <a:pt x="7816" y="2344"/>
                    <a:pt x="8911" y="1899"/>
                  </a:cubicBezTo>
                  <a:cubicBezTo>
                    <a:pt x="9447" y="1682"/>
                    <a:pt x="9996" y="1593"/>
                    <a:pt x="10553" y="1593"/>
                  </a:cubicBezTo>
                  <a:cubicBezTo>
                    <a:pt x="11792" y="1593"/>
                    <a:pt x="13069" y="2031"/>
                    <a:pt x="14315" y="2459"/>
                  </a:cubicBezTo>
                  <a:cubicBezTo>
                    <a:pt x="14945" y="2675"/>
                    <a:pt x="15596" y="2898"/>
                    <a:pt x="16230" y="3060"/>
                  </a:cubicBezTo>
                  <a:cubicBezTo>
                    <a:pt x="17080" y="3278"/>
                    <a:pt x="17961" y="3387"/>
                    <a:pt x="18851" y="3387"/>
                  </a:cubicBezTo>
                  <a:cubicBezTo>
                    <a:pt x="19874" y="3387"/>
                    <a:pt x="20909" y="3243"/>
                    <a:pt x="21923" y="2955"/>
                  </a:cubicBezTo>
                  <a:cubicBezTo>
                    <a:pt x="23819" y="2417"/>
                    <a:pt x="25514" y="1414"/>
                    <a:pt x="26823"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0"/>
            <p:cNvSpPr/>
            <p:nvPr/>
          </p:nvSpPr>
          <p:spPr>
            <a:xfrm>
              <a:off x="3675285" y="4820111"/>
              <a:ext cx="1269197" cy="481266"/>
            </a:xfrm>
            <a:custGeom>
              <a:rect b="b" l="l" r="r" t="t"/>
              <a:pathLst>
                <a:path extrusionOk="0" h="10171" w="26823">
                  <a:moveTo>
                    <a:pt x="26766" y="1"/>
                  </a:moveTo>
                  <a:cubicBezTo>
                    <a:pt x="24715" y="2129"/>
                    <a:pt x="21801" y="3313"/>
                    <a:pt x="18872" y="3313"/>
                  </a:cubicBezTo>
                  <a:cubicBezTo>
                    <a:pt x="17991" y="3313"/>
                    <a:pt x="17109" y="3206"/>
                    <a:pt x="16249" y="2985"/>
                  </a:cubicBezTo>
                  <a:cubicBezTo>
                    <a:pt x="15618" y="2823"/>
                    <a:pt x="14968" y="2601"/>
                    <a:pt x="14340" y="2385"/>
                  </a:cubicBezTo>
                  <a:cubicBezTo>
                    <a:pt x="13086" y="1955"/>
                    <a:pt x="11803" y="1515"/>
                    <a:pt x="10552" y="1515"/>
                  </a:cubicBezTo>
                  <a:cubicBezTo>
                    <a:pt x="9986" y="1515"/>
                    <a:pt x="9427" y="1605"/>
                    <a:pt x="8881" y="1826"/>
                  </a:cubicBezTo>
                  <a:cubicBezTo>
                    <a:pt x="7768" y="2279"/>
                    <a:pt x="6829" y="3233"/>
                    <a:pt x="5926" y="4832"/>
                  </a:cubicBezTo>
                  <a:cubicBezTo>
                    <a:pt x="5738" y="5168"/>
                    <a:pt x="5556" y="5514"/>
                    <a:pt x="5380" y="5851"/>
                  </a:cubicBezTo>
                  <a:cubicBezTo>
                    <a:pt x="4905" y="6758"/>
                    <a:pt x="4413" y="7695"/>
                    <a:pt x="3734" y="8478"/>
                  </a:cubicBezTo>
                  <a:cubicBezTo>
                    <a:pt x="3019" y="9303"/>
                    <a:pt x="1873" y="10092"/>
                    <a:pt x="633" y="10092"/>
                  </a:cubicBezTo>
                  <a:cubicBezTo>
                    <a:pt x="429" y="10092"/>
                    <a:pt x="224" y="10070"/>
                    <a:pt x="17" y="10025"/>
                  </a:cubicBezTo>
                  <a:lnTo>
                    <a:pt x="0" y="10102"/>
                  </a:lnTo>
                  <a:cubicBezTo>
                    <a:pt x="212" y="10149"/>
                    <a:pt x="423" y="10170"/>
                    <a:pt x="632" y="10170"/>
                  </a:cubicBezTo>
                  <a:cubicBezTo>
                    <a:pt x="1898" y="10170"/>
                    <a:pt x="3065" y="9368"/>
                    <a:pt x="3793" y="8529"/>
                  </a:cubicBezTo>
                  <a:cubicBezTo>
                    <a:pt x="4478" y="7740"/>
                    <a:pt x="4972" y="6798"/>
                    <a:pt x="5449" y="5887"/>
                  </a:cubicBezTo>
                  <a:cubicBezTo>
                    <a:pt x="5625" y="5551"/>
                    <a:pt x="5807" y="5205"/>
                    <a:pt x="5995" y="4870"/>
                  </a:cubicBezTo>
                  <a:cubicBezTo>
                    <a:pt x="6889" y="3288"/>
                    <a:pt x="7814" y="2344"/>
                    <a:pt x="8910" y="1899"/>
                  </a:cubicBezTo>
                  <a:cubicBezTo>
                    <a:pt x="9446" y="1682"/>
                    <a:pt x="9996" y="1593"/>
                    <a:pt x="10553" y="1593"/>
                  </a:cubicBezTo>
                  <a:cubicBezTo>
                    <a:pt x="11792" y="1593"/>
                    <a:pt x="13068" y="2031"/>
                    <a:pt x="14315" y="2459"/>
                  </a:cubicBezTo>
                  <a:cubicBezTo>
                    <a:pt x="14944" y="2675"/>
                    <a:pt x="15595" y="2898"/>
                    <a:pt x="16230" y="3060"/>
                  </a:cubicBezTo>
                  <a:cubicBezTo>
                    <a:pt x="17079" y="3278"/>
                    <a:pt x="17960" y="3387"/>
                    <a:pt x="18849" y="3387"/>
                  </a:cubicBezTo>
                  <a:cubicBezTo>
                    <a:pt x="19872" y="3387"/>
                    <a:pt x="20908" y="3243"/>
                    <a:pt x="21923" y="2955"/>
                  </a:cubicBezTo>
                  <a:cubicBezTo>
                    <a:pt x="23818" y="2417"/>
                    <a:pt x="25513" y="1414"/>
                    <a:pt x="26822"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0"/>
            <p:cNvSpPr/>
            <p:nvPr/>
          </p:nvSpPr>
          <p:spPr>
            <a:xfrm>
              <a:off x="3691326" y="4863170"/>
              <a:ext cx="1269245" cy="481219"/>
            </a:xfrm>
            <a:custGeom>
              <a:rect b="b" l="l" r="r" t="t"/>
              <a:pathLst>
                <a:path extrusionOk="0" h="10170" w="26824">
                  <a:moveTo>
                    <a:pt x="26767" y="0"/>
                  </a:moveTo>
                  <a:cubicBezTo>
                    <a:pt x="24717" y="2128"/>
                    <a:pt x="21803" y="3312"/>
                    <a:pt x="18873" y="3312"/>
                  </a:cubicBezTo>
                  <a:cubicBezTo>
                    <a:pt x="17993" y="3312"/>
                    <a:pt x="17111" y="3205"/>
                    <a:pt x="16251" y="2984"/>
                  </a:cubicBezTo>
                  <a:cubicBezTo>
                    <a:pt x="15619" y="2822"/>
                    <a:pt x="14969" y="2600"/>
                    <a:pt x="14342" y="2384"/>
                  </a:cubicBezTo>
                  <a:cubicBezTo>
                    <a:pt x="13088" y="1954"/>
                    <a:pt x="11804" y="1514"/>
                    <a:pt x="10553" y="1514"/>
                  </a:cubicBezTo>
                  <a:cubicBezTo>
                    <a:pt x="9988" y="1514"/>
                    <a:pt x="9429" y="1604"/>
                    <a:pt x="8882" y="1825"/>
                  </a:cubicBezTo>
                  <a:cubicBezTo>
                    <a:pt x="7769" y="2278"/>
                    <a:pt x="6830" y="3232"/>
                    <a:pt x="5927" y="4832"/>
                  </a:cubicBezTo>
                  <a:cubicBezTo>
                    <a:pt x="5739" y="5167"/>
                    <a:pt x="5557" y="5513"/>
                    <a:pt x="5381" y="5850"/>
                  </a:cubicBezTo>
                  <a:cubicBezTo>
                    <a:pt x="4905" y="6757"/>
                    <a:pt x="4415" y="7695"/>
                    <a:pt x="3736" y="8477"/>
                  </a:cubicBezTo>
                  <a:cubicBezTo>
                    <a:pt x="3019" y="9302"/>
                    <a:pt x="1874" y="10091"/>
                    <a:pt x="633" y="10091"/>
                  </a:cubicBezTo>
                  <a:cubicBezTo>
                    <a:pt x="430" y="10091"/>
                    <a:pt x="225" y="10070"/>
                    <a:pt x="18" y="10024"/>
                  </a:cubicBezTo>
                  <a:lnTo>
                    <a:pt x="1" y="10101"/>
                  </a:lnTo>
                  <a:cubicBezTo>
                    <a:pt x="213" y="10148"/>
                    <a:pt x="424" y="10170"/>
                    <a:pt x="632" y="10170"/>
                  </a:cubicBezTo>
                  <a:cubicBezTo>
                    <a:pt x="1900" y="10170"/>
                    <a:pt x="3067" y="9368"/>
                    <a:pt x="3794" y="8528"/>
                  </a:cubicBezTo>
                  <a:cubicBezTo>
                    <a:pt x="4479" y="7739"/>
                    <a:pt x="4973" y="6797"/>
                    <a:pt x="5450" y="5886"/>
                  </a:cubicBezTo>
                  <a:cubicBezTo>
                    <a:pt x="5626" y="5550"/>
                    <a:pt x="5808" y="5204"/>
                    <a:pt x="5996" y="4870"/>
                  </a:cubicBezTo>
                  <a:cubicBezTo>
                    <a:pt x="6890" y="3287"/>
                    <a:pt x="7816" y="2343"/>
                    <a:pt x="8912" y="1898"/>
                  </a:cubicBezTo>
                  <a:cubicBezTo>
                    <a:pt x="9448" y="1681"/>
                    <a:pt x="9997" y="1593"/>
                    <a:pt x="10554" y="1593"/>
                  </a:cubicBezTo>
                  <a:cubicBezTo>
                    <a:pt x="11793" y="1593"/>
                    <a:pt x="13069" y="2030"/>
                    <a:pt x="14316" y="2458"/>
                  </a:cubicBezTo>
                  <a:cubicBezTo>
                    <a:pt x="14945" y="2674"/>
                    <a:pt x="15596" y="2897"/>
                    <a:pt x="16231" y="3060"/>
                  </a:cubicBezTo>
                  <a:cubicBezTo>
                    <a:pt x="17080" y="3277"/>
                    <a:pt x="17960" y="3386"/>
                    <a:pt x="18848" y="3386"/>
                  </a:cubicBezTo>
                  <a:cubicBezTo>
                    <a:pt x="19872" y="3386"/>
                    <a:pt x="20908" y="3242"/>
                    <a:pt x="21923" y="2954"/>
                  </a:cubicBezTo>
                  <a:cubicBezTo>
                    <a:pt x="23820" y="2416"/>
                    <a:pt x="25514" y="1413"/>
                    <a:pt x="26824" y="55"/>
                  </a:cubicBezTo>
                  <a:lnTo>
                    <a:pt x="26767"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0"/>
            <p:cNvSpPr/>
            <p:nvPr/>
          </p:nvSpPr>
          <p:spPr>
            <a:xfrm>
              <a:off x="3707461" y="4906181"/>
              <a:ext cx="1269245" cy="481172"/>
            </a:xfrm>
            <a:custGeom>
              <a:rect b="b" l="l" r="r" t="t"/>
              <a:pathLst>
                <a:path extrusionOk="0" h="10169" w="26824">
                  <a:moveTo>
                    <a:pt x="26766" y="0"/>
                  </a:moveTo>
                  <a:cubicBezTo>
                    <a:pt x="24716" y="2127"/>
                    <a:pt x="21802" y="3311"/>
                    <a:pt x="18872" y="3311"/>
                  </a:cubicBezTo>
                  <a:cubicBezTo>
                    <a:pt x="17992" y="3311"/>
                    <a:pt x="17109" y="3204"/>
                    <a:pt x="16249" y="2984"/>
                  </a:cubicBezTo>
                  <a:cubicBezTo>
                    <a:pt x="15617" y="2822"/>
                    <a:pt x="14969" y="2599"/>
                    <a:pt x="14340" y="2384"/>
                  </a:cubicBezTo>
                  <a:cubicBezTo>
                    <a:pt x="13087" y="1954"/>
                    <a:pt x="11804" y="1513"/>
                    <a:pt x="10554" y="1513"/>
                  </a:cubicBezTo>
                  <a:cubicBezTo>
                    <a:pt x="9988" y="1513"/>
                    <a:pt x="9428" y="1604"/>
                    <a:pt x="8881" y="1826"/>
                  </a:cubicBezTo>
                  <a:cubicBezTo>
                    <a:pt x="7769" y="2277"/>
                    <a:pt x="6830" y="3232"/>
                    <a:pt x="5927" y="4832"/>
                  </a:cubicBezTo>
                  <a:cubicBezTo>
                    <a:pt x="5738" y="5166"/>
                    <a:pt x="5557" y="5513"/>
                    <a:pt x="5380" y="5850"/>
                  </a:cubicBezTo>
                  <a:cubicBezTo>
                    <a:pt x="4905" y="6757"/>
                    <a:pt x="4413" y="7695"/>
                    <a:pt x="3735" y="8476"/>
                  </a:cubicBezTo>
                  <a:cubicBezTo>
                    <a:pt x="3018" y="9302"/>
                    <a:pt x="1873" y="10091"/>
                    <a:pt x="633" y="10091"/>
                  </a:cubicBezTo>
                  <a:cubicBezTo>
                    <a:pt x="430" y="10091"/>
                    <a:pt x="224" y="10070"/>
                    <a:pt x="18" y="10024"/>
                  </a:cubicBezTo>
                  <a:lnTo>
                    <a:pt x="0" y="10100"/>
                  </a:lnTo>
                  <a:cubicBezTo>
                    <a:pt x="213" y="10147"/>
                    <a:pt x="424" y="10169"/>
                    <a:pt x="632" y="10169"/>
                  </a:cubicBezTo>
                  <a:cubicBezTo>
                    <a:pt x="1899" y="10169"/>
                    <a:pt x="3065" y="9368"/>
                    <a:pt x="3794" y="8528"/>
                  </a:cubicBezTo>
                  <a:cubicBezTo>
                    <a:pt x="4479" y="7739"/>
                    <a:pt x="4972" y="6797"/>
                    <a:pt x="5450" y="5886"/>
                  </a:cubicBezTo>
                  <a:cubicBezTo>
                    <a:pt x="5625" y="5550"/>
                    <a:pt x="5806" y="5203"/>
                    <a:pt x="5996" y="4870"/>
                  </a:cubicBezTo>
                  <a:cubicBezTo>
                    <a:pt x="6888" y="3287"/>
                    <a:pt x="7815" y="2343"/>
                    <a:pt x="8911" y="1898"/>
                  </a:cubicBezTo>
                  <a:cubicBezTo>
                    <a:pt x="9447" y="1680"/>
                    <a:pt x="9996" y="1592"/>
                    <a:pt x="10552" y="1592"/>
                  </a:cubicBezTo>
                  <a:cubicBezTo>
                    <a:pt x="11791" y="1592"/>
                    <a:pt x="13068" y="2030"/>
                    <a:pt x="14316" y="2458"/>
                  </a:cubicBezTo>
                  <a:cubicBezTo>
                    <a:pt x="14945" y="2674"/>
                    <a:pt x="15596" y="2897"/>
                    <a:pt x="16230" y="3060"/>
                  </a:cubicBezTo>
                  <a:cubicBezTo>
                    <a:pt x="17079" y="3278"/>
                    <a:pt x="17959" y="3386"/>
                    <a:pt x="18847" y="3386"/>
                  </a:cubicBezTo>
                  <a:cubicBezTo>
                    <a:pt x="19871" y="3386"/>
                    <a:pt x="20907" y="3242"/>
                    <a:pt x="21923" y="2954"/>
                  </a:cubicBezTo>
                  <a:cubicBezTo>
                    <a:pt x="23819" y="2416"/>
                    <a:pt x="25513" y="1413"/>
                    <a:pt x="26823" y="54"/>
                  </a:cubicBezTo>
                  <a:lnTo>
                    <a:pt x="26766"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60"/>
          <p:cNvGrpSpPr/>
          <p:nvPr/>
        </p:nvGrpSpPr>
        <p:grpSpPr>
          <a:xfrm>
            <a:off x="6843444" y="408127"/>
            <a:ext cx="823344" cy="438302"/>
            <a:chOff x="7799694" y="4496377"/>
            <a:chExt cx="823344" cy="438302"/>
          </a:xfrm>
        </p:grpSpPr>
        <p:sp>
          <p:nvSpPr>
            <p:cNvPr id="320" name="Google Shape;320;p60"/>
            <p:cNvSpPr/>
            <p:nvPr/>
          </p:nvSpPr>
          <p:spPr>
            <a:xfrm rot="199914">
              <a:off x="8166414" y="4508077"/>
              <a:ext cx="414647" cy="413136"/>
            </a:xfrm>
            <a:custGeom>
              <a:rect b="b" l="l" r="r" t="t"/>
              <a:pathLst>
                <a:path extrusionOk="0" h="8202" w="8232">
                  <a:moveTo>
                    <a:pt x="2519" y="1"/>
                  </a:moveTo>
                  <a:cubicBezTo>
                    <a:pt x="2175" y="1"/>
                    <a:pt x="1802" y="396"/>
                    <a:pt x="1684" y="883"/>
                  </a:cubicBezTo>
                  <a:lnTo>
                    <a:pt x="118" y="7320"/>
                  </a:lnTo>
                  <a:cubicBezTo>
                    <a:pt x="0" y="7806"/>
                    <a:pt x="182" y="8201"/>
                    <a:pt x="526" y="8201"/>
                  </a:cubicBezTo>
                  <a:lnTo>
                    <a:pt x="5713" y="8201"/>
                  </a:lnTo>
                  <a:cubicBezTo>
                    <a:pt x="6057" y="8201"/>
                    <a:pt x="6431" y="7806"/>
                    <a:pt x="6549" y="7320"/>
                  </a:cubicBezTo>
                  <a:lnTo>
                    <a:pt x="8113" y="883"/>
                  </a:lnTo>
                  <a:cubicBezTo>
                    <a:pt x="8232" y="396"/>
                    <a:pt x="8050" y="1"/>
                    <a:pt x="7706" y="1"/>
                  </a:cubicBez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0"/>
            <p:cNvSpPr/>
            <p:nvPr/>
          </p:nvSpPr>
          <p:spPr>
            <a:xfrm rot="199914">
              <a:off x="8179272" y="4509335"/>
              <a:ext cx="432125" cy="413136"/>
            </a:xfrm>
            <a:custGeom>
              <a:rect b="b" l="l" r="r" t="t"/>
              <a:pathLst>
                <a:path extrusionOk="0" h="8202" w="8579">
                  <a:moveTo>
                    <a:pt x="2625" y="1"/>
                  </a:moveTo>
                  <a:cubicBezTo>
                    <a:pt x="2268" y="1"/>
                    <a:pt x="1878" y="396"/>
                    <a:pt x="1755" y="883"/>
                  </a:cubicBezTo>
                  <a:lnTo>
                    <a:pt x="124" y="7320"/>
                  </a:lnTo>
                  <a:cubicBezTo>
                    <a:pt x="0" y="7806"/>
                    <a:pt x="191" y="8201"/>
                    <a:pt x="548" y="8201"/>
                  </a:cubicBezTo>
                  <a:lnTo>
                    <a:pt x="5954" y="8201"/>
                  </a:lnTo>
                  <a:cubicBezTo>
                    <a:pt x="6312" y="8201"/>
                    <a:pt x="6701" y="7806"/>
                    <a:pt x="6825" y="7320"/>
                  </a:cubicBezTo>
                  <a:lnTo>
                    <a:pt x="8455" y="883"/>
                  </a:lnTo>
                  <a:cubicBezTo>
                    <a:pt x="8578" y="396"/>
                    <a:pt x="8388" y="1"/>
                    <a:pt x="8031" y="1"/>
                  </a:cubicBez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0"/>
            <p:cNvSpPr/>
            <p:nvPr/>
          </p:nvSpPr>
          <p:spPr>
            <a:xfrm rot="199914">
              <a:off x="8374181" y="4658125"/>
              <a:ext cx="92580" cy="112426"/>
            </a:xfrm>
            <a:custGeom>
              <a:rect b="b" l="l" r="r" t="t"/>
              <a:pathLst>
                <a:path extrusionOk="0" h="2232" w="1838">
                  <a:moveTo>
                    <a:pt x="1182" y="1"/>
                  </a:moveTo>
                  <a:cubicBezTo>
                    <a:pt x="807" y="1"/>
                    <a:pt x="385" y="409"/>
                    <a:pt x="201" y="969"/>
                  </a:cubicBezTo>
                  <a:cubicBezTo>
                    <a:pt x="0" y="1579"/>
                    <a:pt x="160" y="2141"/>
                    <a:pt x="555" y="2222"/>
                  </a:cubicBezTo>
                  <a:cubicBezTo>
                    <a:pt x="588" y="2228"/>
                    <a:pt x="621" y="2232"/>
                    <a:pt x="654" y="2232"/>
                  </a:cubicBezTo>
                  <a:cubicBezTo>
                    <a:pt x="1030" y="2232"/>
                    <a:pt x="1453" y="1824"/>
                    <a:pt x="1637" y="1263"/>
                  </a:cubicBezTo>
                  <a:cubicBezTo>
                    <a:pt x="1838" y="652"/>
                    <a:pt x="1678" y="92"/>
                    <a:pt x="1282" y="11"/>
                  </a:cubicBezTo>
                  <a:cubicBezTo>
                    <a:pt x="1249" y="4"/>
                    <a:pt x="1215" y="1"/>
                    <a:pt x="1182" y="1"/>
                  </a:cubicBezTo>
                  <a:close/>
                </a:path>
              </a:pathLst>
            </a:custGeom>
            <a:solidFill>
              <a:srgbClr val="ADE1D7"/>
            </a:solidFill>
            <a:ln cap="flat" cmpd="sng" w="275">
              <a:solidFill>
                <a:srgbClr val="FFFFFF"/>
              </a:solidFill>
              <a:prstDash val="solid"/>
              <a:miter lim="10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0"/>
            <p:cNvSpPr/>
            <p:nvPr/>
          </p:nvSpPr>
          <p:spPr>
            <a:xfrm rot="199914">
              <a:off x="7800081" y="4874811"/>
              <a:ext cx="376567" cy="24278"/>
            </a:xfrm>
            <a:custGeom>
              <a:rect b="b" l="l" r="r" t="t"/>
              <a:pathLst>
                <a:path extrusionOk="0" h="482" w="7476">
                  <a:moveTo>
                    <a:pt x="7143" y="1"/>
                  </a:moveTo>
                  <a:lnTo>
                    <a:pt x="291" y="270"/>
                  </a:lnTo>
                  <a:cubicBezTo>
                    <a:pt x="291" y="270"/>
                    <a:pt x="0" y="481"/>
                    <a:pt x="1346" y="481"/>
                  </a:cubicBezTo>
                  <a:lnTo>
                    <a:pt x="7476" y="481"/>
                  </a:lnTo>
                  <a:lnTo>
                    <a:pt x="7143" y="1"/>
                  </a:ln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50">
                <a:solidFill>
                  <a:srgbClr val="434343"/>
                </a:solidFill>
                <a:highlight>
                  <a:srgbClr val="FFFFFF"/>
                </a:highlight>
                <a:latin typeface="Google Sans"/>
                <a:ea typeface="Google Sans"/>
                <a:cs typeface="Google Sans"/>
                <a:sym typeface="Google Sans"/>
              </a:rPr>
              <a:t>What happens when someone doesn't see the email to access the code :</a:t>
            </a:r>
            <a:endParaRPr b="1" sz="3500">
              <a:solidFill>
                <a:srgbClr val="434343"/>
              </a:solidFill>
              <a:latin typeface="Google Sans"/>
              <a:ea typeface="Google Sans"/>
              <a:cs typeface="Google Sans"/>
              <a:sym typeface="Google Sans"/>
            </a:endParaRPr>
          </a:p>
        </p:txBody>
      </p:sp>
      <p:sp>
        <p:nvSpPr>
          <p:cNvPr id="329" name="Google Shape;329;p61"/>
          <p:cNvSpPr/>
          <p:nvPr/>
        </p:nvSpPr>
        <p:spPr>
          <a:xfrm>
            <a:off x="5809250" y="2354376"/>
            <a:ext cx="2208900" cy="11688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434343"/>
                </a:solidFill>
                <a:latin typeface="Google Sans"/>
                <a:ea typeface="Google Sans"/>
                <a:cs typeface="Google Sans"/>
                <a:sym typeface="Google Sans"/>
              </a:rPr>
              <a:t>Email went to spam folder</a:t>
            </a:r>
            <a:endParaRPr sz="2000">
              <a:solidFill>
                <a:srgbClr val="434343"/>
              </a:solidFill>
            </a:endParaRPr>
          </a:p>
        </p:txBody>
      </p:sp>
      <p:sp>
        <p:nvSpPr>
          <p:cNvPr id="330" name="Google Shape;330;p61"/>
          <p:cNvSpPr/>
          <p:nvPr/>
        </p:nvSpPr>
        <p:spPr>
          <a:xfrm>
            <a:off x="3358900" y="2354376"/>
            <a:ext cx="2208900" cy="11688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Google Sans"/>
                <a:ea typeface="Google Sans"/>
                <a:cs typeface="Google Sans"/>
                <a:sym typeface="Google Sans"/>
              </a:rPr>
              <a:t> They're referring wrong account</a:t>
            </a:r>
            <a:endParaRPr sz="2000">
              <a:solidFill>
                <a:srgbClr val="434343"/>
              </a:solidFill>
            </a:endParaRPr>
          </a:p>
        </p:txBody>
      </p:sp>
      <p:sp>
        <p:nvSpPr>
          <p:cNvPr id="331" name="Google Shape;331;p61"/>
          <p:cNvSpPr/>
          <p:nvPr/>
        </p:nvSpPr>
        <p:spPr>
          <a:xfrm>
            <a:off x="908550" y="2354376"/>
            <a:ext cx="2208900" cy="11688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Google Sans"/>
                <a:ea typeface="Google Sans"/>
                <a:cs typeface="Google Sans"/>
                <a:sym typeface="Google Sans"/>
              </a:rPr>
              <a:t>Entry rejected</a:t>
            </a:r>
            <a:endParaRPr sz="2000">
              <a:solidFill>
                <a:srgbClr val="434343"/>
              </a:solidFill>
            </a:endParaRPr>
          </a:p>
        </p:txBody>
      </p:sp>
      <p:sp>
        <p:nvSpPr>
          <p:cNvPr id="332" name="Google Shape;332;p61"/>
          <p:cNvSpPr txBox="1"/>
          <p:nvPr/>
        </p:nvSpPr>
        <p:spPr>
          <a:xfrm>
            <a:off x="720000" y="1638000"/>
            <a:ext cx="2865600" cy="51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latin typeface="Google Sans"/>
                <a:ea typeface="Google Sans"/>
                <a:cs typeface="Google Sans"/>
                <a:sym typeface="Google Sans"/>
              </a:rPr>
              <a:t>Categorised as : </a:t>
            </a:r>
            <a:endParaRPr sz="2100">
              <a:solidFill>
                <a:srgbClr val="434343"/>
              </a:solidFill>
              <a:latin typeface="Google Sans"/>
              <a:ea typeface="Google Sans"/>
              <a:cs typeface="Google Sans"/>
              <a:sym typeface="Google Sans"/>
            </a:endParaRPr>
          </a:p>
        </p:txBody>
      </p:sp>
      <p:grpSp>
        <p:nvGrpSpPr>
          <p:cNvPr id="333" name="Google Shape;333;p61"/>
          <p:cNvGrpSpPr/>
          <p:nvPr/>
        </p:nvGrpSpPr>
        <p:grpSpPr>
          <a:xfrm rot="-7677199">
            <a:off x="6764245" y="-354065"/>
            <a:ext cx="3151602" cy="1827231"/>
            <a:chOff x="3359875" y="3441375"/>
            <a:chExt cx="2655563" cy="1539639"/>
          </a:xfrm>
        </p:grpSpPr>
        <p:sp>
          <p:nvSpPr>
            <p:cNvPr id="334" name="Google Shape;334;p61"/>
            <p:cNvSpPr/>
            <p:nvPr/>
          </p:nvSpPr>
          <p:spPr>
            <a:xfrm>
              <a:off x="3359875" y="3441375"/>
              <a:ext cx="2655563" cy="1539639"/>
            </a:xfrm>
            <a:custGeom>
              <a:rect b="b" l="l" r="r" t="t"/>
              <a:pathLst>
                <a:path extrusionOk="0" h="22209" w="38306">
                  <a:moveTo>
                    <a:pt x="35478" y="1"/>
                  </a:moveTo>
                  <a:cubicBezTo>
                    <a:pt x="33344" y="1"/>
                    <a:pt x="31196" y="772"/>
                    <a:pt x="29618" y="2199"/>
                  </a:cubicBezTo>
                  <a:cubicBezTo>
                    <a:pt x="28362" y="3337"/>
                    <a:pt x="27459" y="4832"/>
                    <a:pt x="26585" y="6278"/>
                  </a:cubicBezTo>
                  <a:cubicBezTo>
                    <a:pt x="25552" y="7987"/>
                    <a:pt x="24485" y="9755"/>
                    <a:pt x="22837" y="10898"/>
                  </a:cubicBezTo>
                  <a:cubicBezTo>
                    <a:pt x="21323" y="11947"/>
                    <a:pt x="19398" y="12452"/>
                    <a:pt x="16861" y="12452"/>
                  </a:cubicBezTo>
                  <a:cubicBezTo>
                    <a:pt x="16321" y="12452"/>
                    <a:pt x="15754" y="12429"/>
                    <a:pt x="15158" y="12384"/>
                  </a:cubicBezTo>
                  <a:cubicBezTo>
                    <a:pt x="14422" y="12327"/>
                    <a:pt x="13671" y="12245"/>
                    <a:pt x="12946" y="12166"/>
                  </a:cubicBezTo>
                  <a:cubicBezTo>
                    <a:pt x="11632" y="12021"/>
                    <a:pt x="10286" y="11874"/>
                    <a:pt x="8944" y="11874"/>
                  </a:cubicBezTo>
                  <a:cubicBezTo>
                    <a:pt x="8352" y="11874"/>
                    <a:pt x="7760" y="11903"/>
                    <a:pt x="7172" y="11973"/>
                  </a:cubicBezTo>
                  <a:cubicBezTo>
                    <a:pt x="4771" y="12262"/>
                    <a:pt x="1829" y="13520"/>
                    <a:pt x="769" y="16185"/>
                  </a:cubicBezTo>
                  <a:cubicBezTo>
                    <a:pt x="0" y="18118"/>
                    <a:pt x="427" y="20314"/>
                    <a:pt x="946" y="22208"/>
                  </a:cubicBezTo>
                  <a:lnTo>
                    <a:pt x="1021" y="22186"/>
                  </a:lnTo>
                  <a:cubicBezTo>
                    <a:pt x="506" y="20305"/>
                    <a:pt x="82" y="18125"/>
                    <a:pt x="841" y="16213"/>
                  </a:cubicBezTo>
                  <a:cubicBezTo>
                    <a:pt x="1889" y="13581"/>
                    <a:pt x="4803" y="12336"/>
                    <a:pt x="7182" y="12051"/>
                  </a:cubicBezTo>
                  <a:cubicBezTo>
                    <a:pt x="7767" y="11981"/>
                    <a:pt x="8356" y="11953"/>
                    <a:pt x="8946" y="11953"/>
                  </a:cubicBezTo>
                  <a:cubicBezTo>
                    <a:pt x="10284" y="11953"/>
                    <a:pt x="11626" y="12100"/>
                    <a:pt x="12938" y="12244"/>
                  </a:cubicBezTo>
                  <a:cubicBezTo>
                    <a:pt x="13664" y="12323"/>
                    <a:pt x="14414" y="12405"/>
                    <a:pt x="15153" y="12462"/>
                  </a:cubicBezTo>
                  <a:cubicBezTo>
                    <a:pt x="15751" y="12507"/>
                    <a:pt x="16321" y="12530"/>
                    <a:pt x="16862" y="12530"/>
                  </a:cubicBezTo>
                  <a:cubicBezTo>
                    <a:pt x="19415" y="12530"/>
                    <a:pt x="21354" y="12020"/>
                    <a:pt x="22882" y="10961"/>
                  </a:cubicBezTo>
                  <a:cubicBezTo>
                    <a:pt x="24543" y="9810"/>
                    <a:pt x="25615" y="8034"/>
                    <a:pt x="26651" y="6318"/>
                  </a:cubicBezTo>
                  <a:cubicBezTo>
                    <a:pt x="27522" y="4877"/>
                    <a:pt x="28423" y="3386"/>
                    <a:pt x="29671" y="2257"/>
                  </a:cubicBezTo>
                  <a:cubicBezTo>
                    <a:pt x="31235" y="843"/>
                    <a:pt x="33363" y="78"/>
                    <a:pt x="35478" y="78"/>
                  </a:cubicBezTo>
                  <a:cubicBezTo>
                    <a:pt x="36432" y="78"/>
                    <a:pt x="37383" y="234"/>
                    <a:pt x="38279" y="556"/>
                  </a:cubicBezTo>
                  <a:lnTo>
                    <a:pt x="38305" y="483"/>
                  </a:lnTo>
                  <a:cubicBezTo>
                    <a:pt x="37402" y="158"/>
                    <a:pt x="36441" y="1"/>
                    <a:pt x="35478"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1"/>
            <p:cNvSpPr/>
            <p:nvPr/>
          </p:nvSpPr>
          <p:spPr>
            <a:xfrm>
              <a:off x="3503169" y="3524426"/>
              <a:ext cx="2512269" cy="1456588"/>
            </a:xfrm>
            <a:custGeom>
              <a:rect b="b" l="l" r="r" t="t"/>
              <a:pathLst>
                <a:path extrusionOk="0" h="21011" w="36239">
                  <a:moveTo>
                    <a:pt x="33562" y="0"/>
                  </a:moveTo>
                  <a:cubicBezTo>
                    <a:pt x="31543" y="0"/>
                    <a:pt x="29511" y="730"/>
                    <a:pt x="28018" y="2080"/>
                  </a:cubicBezTo>
                  <a:cubicBezTo>
                    <a:pt x="26829" y="3156"/>
                    <a:pt x="25975" y="4571"/>
                    <a:pt x="25148" y="5939"/>
                  </a:cubicBezTo>
                  <a:cubicBezTo>
                    <a:pt x="24172" y="7556"/>
                    <a:pt x="23162" y="9228"/>
                    <a:pt x="21604" y="10307"/>
                  </a:cubicBezTo>
                  <a:cubicBezTo>
                    <a:pt x="20172" y="11300"/>
                    <a:pt x="18352" y="11778"/>
                    <a:pt x="15954" y="11778"/>
                  </a:cubicBezTo>
                  <a:cubicBezTo>
                    <a:pt x="15443" y="11778"/>
                    <a:pt x="14906" y="11756"/>
                    <a:pt x="14341" y="11713"/>
                  </a:cubicBezTo>
                  <a:cubicBezTo>
                    <a:pt x="13644" y="11661"/>
                    <a:pt x="12935" y="11583"/>
                    <a:pt x="12249" y="11508"/>
                  </a:cubicBezTo>
                  <a:cubicBezTo>
                    <a:pt x="11005" y="11371"/>
                    <a:pt x="9732" y="11231"/>
                    <a:pt x="8462" y="11231"/>
                  </a:cubicBezTo>
                  <a:cubicBezTo>
                    <a:pt x="7902" y="11231"/>
                    <a:pt x="7342" y="11259"/>
                    <a:pt x="6786" y="11325"/>
                  </a:cubicBezTo>
                  <a:cubicBezTo>
                    <a:pt x="4514" y="11599"/>
                    <a:pt x="1730" y="12789"/>
                    <a:pt x="727" y="15311"/>
                  </a:cubicBezTo>
                  <a:cubicBezTo>
                    <a:pt x="0" y="17140"/>
                    <a:pt x="403" y="19218"/>
                    <a:pt x="895" y="21010"/>
                  </a:cubicBezTo>
                  <a:lnTo>
                    <a:pt x="970" y="20988"/>
                  </a:lnTo>
                  <a:cubicBezTo>
                    <a:pt x="483" y="19209"/>
                    <a:pt x="81" y="17147"/>
                    <a:pt x="799" y="15339"/>
                  </a:cubicBezTo>
                  <a:cubicBezTo>
                    <a:pt x="1790" y="12850"/>
                    <a:pt x="4546" y="11673"/>
                    <a:pt x="6795" y="11404"/>
                  </a:cubicBezTo>
                  <a:cubicBezTo>
                    <a:pt x="7349" y="11337"/>
                    <a:pt x="7906" y="11310"/>
                    <a:pt x="8465" y="11310"/>
                  </a:cubicBezTo>
                  <a:cubicBezTo>
                    <a:pt x="9730" y="11310"/>
                    <a:pt x="11000" y="11449"/>
                    <a:pt x="12240" y="11585"/>
                  </a:cubicBezTo>
                  <a:cubicBezTo>
                    <a:pt x="12926" y="11661"/>
                    <a:pt x="13637" y="11738"/>
                    <a:pt x="14335" y="11791"/>
                  </a:cubicBezTo>
                  <a:cubicBezTo>
                    <a:pt x="14902" y="11834"/>
                    <a:pt x="15440" y="11856"/>
                    <a:pt x="15953" y="11856"/>
                  </a:cubicBezTo>
                  <a:cubicBezTo>
                    <a:pt x="18368" y="11856"/>
                    <a:pt x="20203" y="11374"/>
                    <a:pt x="21648" y="10372"/>
                  </a:cubicBezTo>
                  <a:cubicBezTo>
                    <a:pt x="23220" y="9283"/>
                    <a:pt x="24235" y="7604"/>
                    <a:pt x="25215" y="5979"/>
                  </a:cubicBezTo>
                  <a:cubicBezTo>
                    <a:pt x="26039" y="4616"/>
                    <a:pt x="26890" y="3206"/>
                    <a:pt x="28071" y="2138"/>
                  </a:cubicBezTo>
                  <a:cubicBezTo>
                    <a:pt x="29550" y="800"/>
                    <a:pt x="31563" y="78"/>
                    <a:pt x="33563" y="78"/>
                  </a:cubicBezTo>
                  <a:cubicBezTo>
                    <a:pt x="34465" y="78"/>
                    <a:pt x="35365" y="225"/>
                    <a:pt x="36212" y="529"/>
                  </a:cubicBezTo>
                  <a:lnTo>
                    <a:pt x="36238" y="456"/>
                  </a:lnTo>
                  <a:cubicBezTo>
                    <a:pt x="35383" y="149"/>
                    <a:pt x="34474" y="0"/>
                    <a:pt x="33562" y="0"/>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1"/>
            <p:cNvSpPr/>
            <p:nvPr/>
          </p:nvSpPr>
          <p:spPr>
            <a:xfrm>
              <a:off x="3646394" y="3607338"/>
              <a:ext cx="2369043" cy="1373675"/>
            </a:xfrm>
            <a:custGeom>
              <a:rect b="b" l="l" r="r" t="t"/>
              <a:pathLst>
                <a:path extrusionOk="0" h="19815" w="34173">
                  <a:moveTo>
                    <a:pt x="31649" y="1"/>
                  </a:moveTo>
                  <a:cubicBezTo>
                    <a:pt x="29745" y="1"/>
                    <a:pt x="27828" y="689"/>
                    <a:pt x="26419" y="1963"/>
                  </a:cubicBezTo>
                  <a:cubicBezTo>
                    <a:pt x="25298" y="2978"/>
                    <a:pt x="24492" y="4312"/>
                    <a:pt x="23713" y="5601"/>
                  </a:cubicBezTo>
                  <a:cubicBezTo>
                    <a:pt x="22792" y="7127"/>
                    <a:pt x="21840" y="8703"/>
                    <a:pt x="20371" y="9720"/>
                  </a:cubicBezTo>
                  <a:cubicBezTo>
                    <a:pt x="19022" y="10656"/>
                    <a:pt x="17306" y="11107"/>
                    <a:pt x="15044" y="11107"/>
                  </a:cubicBezTo>
                  <a:cubicBezTo>
                    <a:pt x="14563" y="11107"/>
                    <a:pt x="14057" y="11086"/>
                    <a:pt x="13525" y="11046"/>
                  </a:cubicBezTo>
                  <a:cubicBezTo>
                    <a:pt x="12868" y="10995"/>
                    <a:pt x="12198" y="10922"/>
                    <a:pt x="11551" y="10851"/>
                  </a:cubicBezTo>
                  <a:cubicBezTo>
                    <a:pt x="10378" y="10723"/>
                    <a:pt x="9178" y="10591"/>
                    <a:pt x="7980" y="10591"/>
                  </a:cubicBezTo>
                  <a:cubicBezTo>
                    <a:pt x="7452" y="10591"/>
                    <a:pt x="6925" y="10617"/>
                    <a:pt x="6400" y="10680"/>
                  </a:cubicBezTo>
                  <a:cubicBezTo>
                    <a:pt x="4258" y="10938"/>
                    <a:pt x="1631" y="12060"/>
                    <a:pt x="686" y="14439"/>
                  </a:cubicBezTo>
                  <a:cubicBezTo>
                    <a:pt x="0" y="16164"/>
                    <a:pt x="381" y="18124"/>
                    <a:pt x="844" y="19814"/>
                  </a:cubicBezTo>
                  <a:lnTo>
                    <a:pt x="920" y="19793"/>
                  </a:lnTo>
                  <a:cubicBezTo>
                    <a:pt x="460" y="18116"/>
                    <a:pt x="82" y="16171"/>
                    <a:pt x="759" y="14467"/>
                  </a:cubicBezTo>
                  <a:cubicBezTo>
                    <a:pt x="1692" y="12120"/>
                    <a:pt x="4290" y="11012"/>
                    <a:pt x="6410" y="10758"/>
                  </a:cubicBezTo>
                  <a:cubicBezTo>
                    <a:pt x="6932" y="10695"/>
                    <a:pt x="7456" y="10670"/>
                    <a:pt x="7982" y="10670"/>
                  </a:cubicBezTo>
                  <a:cubicBezTo>
                    <a:pt x="9175" y="10670"/>
                    <a:pt x="10373" y="10801"/>
                    <a:pt x="11543" y="10930"/>
                  </a:cubicBezTo>
                  <a:cubicBezTo>
                    <a:pt x="12191" y="11001"/>
                    <a:pt x="12861" y="11074"/>
                    <a:pt x="13519" y="11124"/>
                  </a:cubicBezTo>
                  <a:cubicBezTo>
                    <a:pt x="14053" y="11164"/>
                    <a:pt x="14560" y="11185"/>
                    <a:pt x="15043" y="11185"/>
                  </a:cubicBezTo>
                  <a:cubicBezTo>
                    <a:pt x="17322" y="11185"/>
                    <a:pt x="19053" y="10730"/>
                    <a:pt x="20416" y="9785"/>
                  </a:cubicBezTo>
                  <a:cubicBezTo>
                    <a:pt x="21898" y="8758"/>
                    <a:pt x="22855" y="7174"/>
                    <a:pt x="23780" y="5643"/>
                  </a:cubicBezTo>
                  <a:cubicBezTo>
                    <a:pt x="24557" y="4357"/>
                    <a:pt x="25359" y="3027"/>
                    <a:pt x="26472" y="2021"/>
                  </a:cubicBezTo>
                  <a:cubicBezTo>
                    <a:pt x="27865" y="760"/>
                    <a:pt x="29763" y="78"/>
                    <a:pt x="31648" y="78"/>
                  </a:cubicBezTo>
                  <a:cubicBezTo>
                    <a:pt x="32499" y="78"/>
                    <a:pt x="33347" y="217"/>
                    <a:pt x="34146" y="505"/>
                  </a:cubicBezTo>
                  <a:lnTo>
                    <a:pt x="34172" y="431"/>
                  </a:lnTo>
                  <a:cubicBezTo>
                    <a:pt x="33366" y="141"/>
                    <a:pt x="32509" y="1"/>
                    <a:pt x="31649"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1"/>
            <p:cNvSpPr/>
            <p:nvPr/>
          </p:nvSpPr>
          <p:spPr>
            <a:xfrm>
              <a:off x="3789618" y="3690319"/>
              <a:ext cx="2225818" cy="1290693"/>
            </a:xfrm>
            <a:custGeom>
              <a:rect b="b" l="l" r="r" t="t"/>
              <a:pathLst>
                <a:path extrusionOk="0" h="18618" w="32107">
                  <a:moveTo>
                    <a:pt x="29735" y="0"/>
                  </a:moveTo>
                  <a:cubicBezTo>
                    <a:pt x="27945" y="0"/>
                    <a:pt x="26144" y="647"/>
                    <a:pt x="24820" y="1845"/>
                  </a:cubicBezTo>
                  <a:cubicBezTo>
                    <a:pt x="23767" y="2798"/>
                    <a:pt x="23010" y="4052"/>
                    <a:pt x="22278" y="5264"/>
                  </a:cubicBezTo>
                  <a:cubicBezTo>
                    <a:pt x="21413" y="6696"/>
                    <a:pt x="20518" y="8177"/>
                    <a:pt x="19139" y="9132"/>
                  </a:cubicBezTo>
                  <a:cubicBezTo>
                    <a:pt x="17872" y="10010"/>
                    <a:pt x="16261" y="10434"/>
                    <a:pt x="14137" y="10434"/>
                  </a:cubicBezTo>
                  <a:cubicBezTo>
                    <a:pt x="13685" y="10434"/>
                    <a:pt x="13209" y="10414"/>
                    <a:pt x="12708" y="10376"/>
                  </a:cubicBezTo>
                  <a:cubicBezTo>
                    <a:pt x="12091" y="10330"/>
                    <a:pt x="11463" y="10261"/>
                    <a:pt x="10855" y="10194"/>
                  </a:cubicBezTo>
                  <a:cubicBezTo>
                    <a:pt x="9753" y="10074"/>
                    <a:pt x="8625" y="9950"/>
                    <a:pt x="7500" y="9950"/>
                  </a:cubicBezTo>
                  <a:cubicBezTo>
                    <a:pt x="7003" y="9950"/>
                    <a:pt x="6508" y="9974"/>
                    <a:pt x="6016" y="10033"/>
                  </a:cubicBezTo>
                  <a:cubicBezTo>
                    <a:pt x="4002" y="10275"/>
                    <a:pt x="1534" y="11330"/>
                    <a:pt x="645" y="13565"/>
                  </a:cubicBezTo>
                  <a:cubicBezTo>
                    <a:pt x="0" y="15187"/>
                    <a:pt x="358" y="17029"/>
                    <a:pt x="793" y="18617"/>
                  </a:cubicBezTo>
                  <a:lnTo>
                    <a:pt x="868" y="18595"/>
                  </a:lnTo>
                  <a:cubicBezTo>
                    <a:pt x="437" y="17021"/>
                    <a:pt x="82" y="15194"/>
                    <a:pt x="718" y="13594"/>
                  </a:cubicBezTo>
                  <a:cubicBezTo>
                    <a:pt x="1594" y="11390"/>
                    <a:pt x="4034" y="10350"/>
                    <a:pt x="6025" y="10111"/>
                  </a:cubicBezTo>
                  <a:cubicBezTo>
                    <a:pt x="6516" y="10052"/>
                    <a:pt x="7010" y="10028"/>
                    <a:pt x="7505" y="10028"/>
                  </a:cubicBezTo>
                  <a:cubicBezTo>
                    <a:pt x="8625" y="10028"/>
                    <a:pt x="9749" y="10151"/>
                    <a:pt x="10847" y="10271"/>
                  </a:cubicBezTo>
                  <a:cubicBezTo>
                    <a:pt x="11455" y="10338"/>
                    <a:pt x="12084" y="10407"/>
                    <a:pt x="12702" y="10455"/>
                  </a:cubicBezTo>
                  <a:cubicBezTo>
                    <a:pt x="13204" y="10493"/>
                    <a:pt x="13681" y="10512"/>
                    <a:pt x="14135" y="10512"/>
                  </a:cubicBezTo>
                  <a:cubicBezTo>
                    <a:pt x="16276" y="10512"/>
                    <a:pt x="17902" y="10084"/>
                    <a:pt x="19183" y="9197"/>
                  </a:cubicBezTo>
                  <a:cubicBezTo>
                    <a:pt x="20577" y="8231"/>
                    <a:pt x="21476" y="6743"/>
                    <a:pt x="22345" y="5304"/>
                  </a:cubicBezTo>
                  <a:cubicBezTo>
                    <a:pt x="23074" y="4097"/>
                    <a:pt x="23828" y="2848"/>
                    <a:pt x="24874" y="1902"/>
                  </a:cubicBezTo>
                  <a:cubicBezTo>
                    <a:pt x="26182" y="718"/>
                    <a:pt x="27963" y="79"/>
                    <a:pt x="29733" y="79"/>
                  </a:cubicBezTo>
                  <a:cubicBezTo>
                    <a:pt x="30533" y="79"/>
                    <a:pt x="31330" y="209"/>
                    <a:pt x="32080" y="479"/>
                  </a:cubicBezTo>
                  <a:lnTo>
                    <a:pt x="32106" y="405"/>
                  </a:lnTo>
                  <a:cubicBezTo>
                    <a:pt x="31348" y="132"/>
                    <a:pt x="30543" y="0"/>
                    <a:pt x="29735" y="0"/>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1"/>
            <p:cNvSpPr/>
            <p:nvPr/>
          </p:nvSpPr>
          <p:spPr>
            <a:xfrm>
              <a:off x="3932843" y="3773300"/>
              <a:ext cx="2082592" cy="1207711"/>
            </a:xfrm>
            <a:custGeom>
              <a:rect b="b" l="l" r="r" t="t"/>
              <a:pathLst>
                <a:path extrusionOk="0" h="17421" w="30041">
                  <a:moveTo>
                    <a:pt x="27821" y="1"/>
                  </a:moveTo>
                  <a:cubicBezTo>
                    <a:pt x="26146" y="1"/>
                    <a:pt x="24461" y="606"/>
                    <a:pt x="23222" y="1726"/>
                  </a:cubicBezTo>
                  <a:cubicBezTo>
                    <a:pt x="22236" y="2618"/>
                    <a:pt x="21527" y="3792"/>
                    <a:pt x="20842" y="4926"/>
                  </a:cubicBezTo>
                  <a:cubicBezTo>
                    <a:pt x="20033" y="6265"/>
                    <a:pt x="19197" y="7650"/>
                    <a:pt x="17907" y="8544"/>
                  </a:cubicBezTo>
                  <a:cubicBezTo>
                    <a:pt x="16722" y="9366"/>
                    <a:pt x="15214" y="9761"/>
                    <a:pt x="13227" y="9761"/>
                  </a:cubicBezTo>
                  <a:cubicBezTo>
                    <a:pt x="12804" y="9761"/>
                    <a:pt x="12360" y="9744"/>
                    <a:pt x="11892" y="9708"/>
                  </a:cubicBezTo>
                  <a:cubicBezTo>
                    <a:pt x="11315" y="9664"/>
                    <a:pt x="10727" y="9599"/>
                    <a:pt x="10159" y="9537"/>
                  </a:cubicBezTo>
                  <a:cubicBezTo>
                    <a:pt x="9128" y="9424"/>
                    <a:pt x="8073" y="9308"/>
                    <a:pt x="7021" y="9308"/>
                  </a:cubicBezTo>
                  <a:cubicBezTo>
                    <a:pt x="6556" y="9308"/>
                    <a:pt x="6092" y="9331"/>
                    <a:pt x="5630" y="9386"/>
                  </a:cubicBezTo>
                  <a:cubicBezTo>
                    <a:pt x="3746" y="9612"/>
                    <a:pt x="1436" y="10601"/>
                    <a:pt x="604" y="12693"/>
                  </a:cubicBezTo>
                  <a:cubicBezTo>
                    <a:pt x="0" y="14210"/>
                    <a:pt x="336" y="15934"/>
                    <a:pt x="743" y="17420"/>
                  </a:cubicBezTo>
                  <a:lnTo>
                    <a:pt x="818" y="17399"/>
                  </a:lnTo>
                  <a:cubicBezTo>
                    <a:pt x="415" y="15926"/>
                    <a:pt x="82" y="14219"/>
                    <a:pt x="677" y="12722"/>
                  </a:cubicBezTo>
                  <a:cubicBezTo>
                    <a:pt x="1496" y="10661"/>
                    <a:pt x="3778" y="9687"/>
                    <a:pt x="5639" y="9464"/>
                  </a:cubicBezTo>
                  <a:cubicBezTo>
                    <a:pt x="6097" y="9409"/>
                    <a:pt x="6558" y="9387"/>
                    <a:pt x="7020" y="9387"/>
                  </a:cubicBezTo>
                  <a:cubicBezTo>
                    <a:pt x="8069" y="9387"/>
                    <a:pt x="9122" y="9503"/>
                    <a:pt x="10150" y="9615"/>
                  </a:cubicBezTo>
                  <a:cubicBezTo>
                    <a:pt x="10720" y="9677"/>
                    <a:pt x="11308" y="9742"/>
                    <a:pt x="11887" y="9786"/>
                  </a:cubicBezTo>
                  <a:cubicBezTo>
                    <a:pt x="12356" y="9822"/>
                    <a:pt x="12802" y="9840"/>
                    <a:pt x="13226" y="9840"/>
                  </a:cubicBezTo>
                  <a:cubicBezTo>
                    <a:pt x="15230" y="9840"/>
                    <a:pt x="16752" y="9440"/>
                    <a:pt x="17951" y="8609"/>
                  </a:cubicBezTo>
                  <a:cubicBezTo>
                    <a:pt x="19255" y="7705"/>
                    <a:pt x="20096" y="6312"/>
                    <a:pt x="20909" y="4966"/>
                  </a:cubicBezTo>
                  <a:cubicBezTo>
                    <a:pt x="21592" y="3837"/>
                    <a:pt x="22296" y="2668"/>
                    <a:pt x="23274" y="1785"/>
                  </a:cubicBezTo>
                  <a:cubicBezTo>
                    <a:pt x="24498" y="678"/>
                    <a:pt x="26164" y="79"/>
                    <a:pt x="27820" y="79"/>
                  </a:cubicBezTo>
                  <a:cubicBezTo>
                    <a:pt x="28567" y="79"/>
                    <a:pt x="29312" y="201"/>
                    <a:pt x="30014" y="453"/>
                  </a:cubicBezTo>
                  <a:lnTo>
                    <a:pt x="30040" y="379"/>
                  </a:lnTo>
                  <a:cubicBezTo>
                    <a:pt x="29331" y="124"/>
                    <a:pt x="28577" y="1"/>
                    <a:pt x="27821" y="1"/>
                  </a:cubicBez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61"/>
          <p:cNvGrpSpPr/>
          <p:nvPr/>
        </p:nvGrpSpPr>
        <p:grpSpPr>
          <a:xfrm rot="4658588">
            <a:off x="-1323413" y="3354627"/>
            <a:ext cx="3266799" cy="1476734"/>
            <a:chOff x="3659150" y="4777100"/>
            <a:chExt cx="1317555" cy="610253"/>
          </a:xfrm>
        </p:grpSpPr>
        <p:sp>
          <p:nvSpPr>
            <p:cNvPr id="340" name="Google Shape;340;p61"/>
            <p:cNvSpPr/>
            <p:nvPr/>
          </p:nvSpPr>
          <p:spPr>
            <a:xfrm>
              <a:off x="3659150" y="4777100"/>
              <a:ext cx="1269197" cy="481266"/>
            </a:xfrm>
            <a:custGeom>
              <a:rect b="b" l="l" r="r" t="t"/>
              <a:pathLst>
                <a:path extrusionOk="0" h="10171" w="26823">
                  <a:moveTo>
                    <a:pt x="26766" y="1"/>
                  </a:moveTo>
                  <a:cubicBezTo>
                    <a:pt x="24717" y="2129"/>
                    <a:pt x="21802" y="3313"/>
                    <a:pt x="18873" y="3313"/>
                  </a:cubicBezTo>
                  <a:cubicBezTo>
                    <a:pt x="17992" y="3313"/>
                    <a:pt x="17110" y="3206"/>
                    <a:pt x="16250" y="2985"/>
                  </a:cubicBezTo>
                  <a:cubicBezTo>
                    <a:pt x="15618" y="2823"/>
                    <a:pt x="14968" y="2601"/>
                    <a:pt x="14341" y="2385"/>
                  </a:cubicBezTo>
                  <a:cubicBezTo>
                    <a:pt x="13087" y="1955"/>
                    <a:pt x="11804" y="1515"/>
                    <a:pt x="10554" y="1515"/>
                  </a:cubicBezTo>
                  <a:cubicBezTo>
                    <a:pt x="9988" y="1515"/>
                    <a:pt x="9428" y="1605"/>
                    <a:pt x="8881" y="1827"/>
                  </a:cubicBezTo>
                  <a:cubicBezTo>
                    <a:pt x="7768" y="2279"/>
                    <a:pt x="6829" y="3234"/>
                    <a:pt x="5928" y="4832"/>
                  </a:cubicBezTo>
                  <a:cubicBezTo>
                    <a:pt x="5738" y="5168"/>
                    <a:pt x="5556" y="5514"/>
                    <a:pt x="5380" y="5850"/>
                  </a:cubicBezTo>
                  <a:cubicBezTo>
                    <a:pt x="4905" y="6757"/>
                    <a:pt x="4414" y="7695"/>
                    <a:pt x="3735" y="8478"/>
                  </a:cubicBezTo>
                  <a:cubicBezTo>
                    <a:pt x="3019" y="9303"/>
                    <a:pt x="1873" y="10092"/>
                    <a:pt x="633" y="10092"/>
                  </a:cubicBezTo>
                  <a:cubicBezTo>
                    <a:pt x="430" y="10092"/>
                    <a:pt x="224" y="10071"/>
                    <a:pt x="17" y="10026"/>
                  </a:cubicBezTo>
                  <a:lnTo>
                    <a:pt x="1" y="10102"/>
                  </a:lnTo>
                  <a:cubicBezTo>
                    <a:pt x="213" y="10149"/>
                    <a:pt x="424" y="10170"/>
                    <a:pt x="633" y="10170"/>
                  </a:cubicBezTo>
                  <a:cubicBezTo>
                    <a:pt x="1900" y="10170"/>
                    <a:pt x="3066" y="9368"/>
                    <a:pt x="3795" y="8529"/>
                  </a:cubicBezTo>
                  <a:cubicBezTo>
                    <a:pt x="4479" y="7741"/>
                    <a:pt x="4972" y="6798"/>
                    <a:pt x="5449" y="5886"/>
                  </a:cubicBezTo>
                  <a:cubicBezTo>
                    <a:pt x="5625" y="5551"/>
                    <a:pt x="5807" y="5205"/>
                    <a:pt x="5995" y="4871"/>
                  </a:cubicBezTo>
                  <a:cubicBezTo>
                    <a:pt x="6889" y="3289"/>
                    <a:pt x="7816" y="2344"/>
                    <a:pt x="8911" y="1899"/>
                  </a:cubicBezTo>
                  <a:cubicBezTo>
                    <a:pt x="9447" y="1682"/>
                    <a:pt x="9996" y="1593"/>
                    <a:pt x="10553" y="1593"/>
                  </a:cubicBezTo>
                  <a:cubicBezTo>
                    <a:pt x="11792" y="1593"/>
                    <a:pt x="13069" y="2031"/>
                    <a:pt x="14315" y="2459"/>
                  </a:cubicBezTo>
                  <a:cubicBezTo>
                    <a:pt x="14945" y="2675"/>
                    <a:pt x="15596" y="2898"/>
                    <a:pt x="16230" y="3060"/>
                  </a:cubicBezTo>
                  <a:cubicBezTo>
                    <a:pt x="17080" y="3278"/>
                    <a:pt x="17961" y="3387"/>
                    <a:pt x="18851" y="3387"/>
                  </a:cubicBezTo>
                  <a:cubicBezTo>
                    <a:pt x="19874" y="3387"/>
                    <a:pt x="20909" y="3243"/>
                    <a:pt x="21923" y="2955"/>
                  </a:cubicBezTo>
                  <a:cubicBezTo>
                    <a:pt x="23819" y="2417"/>
                    <a:pt x="25514" y="1414"/>
                    <a:pt x="26823"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1"/>
            <p:cNvSpPr/>
            <p:nvPr/>
          </p:nvSpPr>
          <p:spPr>
            <a:xfrm>
              <a:off x="3675285" y="4820111"/>
              <a:ext cx="1269197" cy="481266"/>
            </a:xfrm>
            <a:custGeom>
              <a:rect b="b" l="l" r="r" t="t"/>
              <a:pathLst>
                <a:path extrusionOk="0" h="10171" w="26823">
                  <a:moveTo>
                    <a:pt x="26766" y="1"/>
                  </a:moveTo>
                  <a:cubicBezTo>
                    <a:pt x="24715" y="2129"/>
                    <a:pt x="21801" y="3313"/>
                    <a:pt x="18872" y="3313"/>
                  </a:cubicBezTo>
                  <a:cubicBezTo>
                    <a:pt x="17991" y="3313"/>
                    <a:pt x="17109" y="3206"/>
                    <a:pt x="16249" y="2985"/>
                  </a:cubicBezTo>
                  <a:cubicBezTo>
                    <a:pt x="15618" y="2823"/>
                    <a:pt x="14968" y="2601"/>
                    <a:pt x="14340" y="2385"/>
                  </a:cubicBezTo>
                  <a:cubicBezTo>
                    <a:pt x="13086" y="1955"/>
                    <a:pt x="11803" y="1515"/>
                    <a:pt x="10552" y="1515"/>
                  </a:cubicBezTo>
                  <a:cubicBezTo>
                    <a:pt x="9986" y="1515"/>
                    <a:pt x="9427" y="1605"/>
                    <a:pt x="8881" y="1826"/>
                  </a:cubicBezTo>
                  <a:cubicBezTo>
                    <a:pt x="7768" y="2279"/>
                    <a:pt x="6829" y="3233"/>
                    <a:pt x="5926" y="4832"/>
                  </a:cubicBezTo>
                  <a:cubicBezTo>
                    <a:pt x="5738" y="5168"/>
                    <a:pt x="5556" y="5514"/>
                    <a:pt x="5380" y="5851"/>
                  </a:cubicBezTo>
                  <a:cubicBezTo>
                    <a:pt x="4905" y="6758"/>
                    <a:pt x="4413" y="7695"/>
                    <a:pt x="3734" y="8478"/>
                  </a:cubicBezTo>
                  <a:cubicBezTo>
                    <a:pt x="3019" y="9303"/>
                    <a:pt x="1873" y="10092"/>
                    <a:pt x="633" y="10092"/>
                  </a:cubicBezTo>
                  <a:cubicBezTo>
                    <a:pt x="429" y="10092"/>
                    <a:pt x="224" y="10070"/>
                    <a:pt x="17" y="10025"/>
                  </a:cubicBezTo>
                  <a:lnTo>
                    <a:pt x="0" y="10102"/>
                  </a:lnTo>
                  <a:cubicBezTo>
                    <a:pt x="212" y="10149"/>
                    <a:pt x="423" y="10170"/>
                    <a:pt x="632" y="10170"/>
                  </a:cubicBezTo>
                  <a:cubicBezTo>
                    <a:pt x="1898" y="10170"/>
                    <a:pt x="3065" y="9368"/>
                    <a:pt x="3793" y="8529"/>
                  </a:cubicBezTo>
                  <a:cubicBezTo>
                    <a:pt x="4478" y="7740"/>
                    <a:pt x="4972" y="6798"/>
                    <a:pt x="5449" y="5887"/>
                  </a:cubicBezTo>
                  <a:cubicBezTo>
                    <a:pt x="5625" y="5551"/>
                    <a:pt x="5807" y="5205"/>
                    <a:pt x="5995" y="4870"/>
                  </a:cubicBezTo>
                  <a:cubicBezTo>
                    <a:pt x="6889" y="3288"/>
                    <a:pt x="7814" y="2344"/>
                    <a:pt x="8910" y="1899"/>
                  </a:cubicBezTo>
                  <a:cubicBezTo>
                    <a:pt x="9446" y="1682"/>
                    <a:pt x="9996" y="1593"/>
                    <a:pt x="10553" y="1593"/>
                  </a:cubicBezTo>
                  <a:cubicBezTo>
                    <a:pt x="11792" y="1593"/>
                    <a:pt x="13068" y="2031"/>
                    <a:pt x="14315" y="2459"/>
                  </a:cubicBezTo>
                  <a:cubicBezTo>
                    <a:pt x="14944" y="2675"/>
                    <a:pt x="15595" y="2898"/>
                    <a:pt x="16230" y="3060"/>
                  </a:cubicBezTo>
                  <a:cubicBezTo>
                    <a:pt x="17079" y="3278"/>
                    <a:pt x="17960" y="3387"/>
                    <a:pt x="18849" y="3387"/>
                  </a:cubicBezTo>
                  <a:cubicBezTo>
                    <a:pt x="19872" y="3387"/>
                    <a:pt x="20908" y="3243"/>
                    <a:pt x="21923" y="2955"/>
                  </a:cubicBezTo>
                  <a:cubicBezTo>
                    <a:pt x="23818" y="2417"/>
                    <a:pt x="25513" y="1414"/>
                    <a:pt x="26822"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1"/>
            <p:cNvSpPr/>
            <p:nvPr/>
          </p:nvSpPr>
          <p:spPr>
            <a:xfrm>
              <a:off x="3691326" y="4863170"/>
              <a:ext cx="1269245" cy="481219"/>
            </a:xfrm>
            <a:custGeom>
              <a:rect b="b" l="l" r="r" t="t"/>
              <a:pathLst>
                <a:path extrusionOk="0" h="10170" w="26824">
                  <a:moveTo>
                    <a:pt x="26767" y="0"/>
                  </a:moveTo>
                  <a:cubicBezTo>
                    <a:pt x="24717" y="2128"/>
                    <a:pt x="21803" y="3312"/>
                    <a:pt x="18873" y="3312"/>
                  </a:cubicBezTo>
                  <a:cubicBezTo>
                    <a:pt x="17993" y="3312"/>
                    <a:pt x="17111" y="3205"/>
                    <a:pt x="16251" y="2984"/>
                  </a:cubicBezTo>
                  <a:cubicBezTo>
                    <a:pt x="15619" y="2822"/>
                    <a:pt x="14969" y="2600"/>
                    <a:pt x="14342" y="2384"/>
                  </a:cubicBezTo>
                  <a:cubicBezTo>
                    <a:pt x="13088" y="1954"/>
                    <a:pt x="11804" y="1514"/>
                    <a:pt x="10553" y="1514"/>
                  </a:cubicBezTo>
                  <a:cubicBezTo>
                    <a:pt x="9988" y="1514"/>
                    <a:pt x="9429" y="1604"/>
                    <a:pt x="8882" y="1825"/>
                  </a:cubicBezTo>
                  <a:cubicBezTo>
                    <a:pt x="7769" y="2278"/>
                    <a:pt x="6830" y="3232"/>
                    <a:pt x="5927" y="4832"/>
                  </a:cubicBezTo>
                  <a:cubicBezTo>
                    <a:pt x="5739" y="5167"/>
                    <a:pt x="5557" y="5513"/>
                    <a:pt x="5381" y="5850"/>
                  </a:cubicBezTo>
                  <a:cubicBezTo>
                    <a:pt x="4905" y="6757"/>
                    <a:pt x="4415" y="7695"/>
                    <a:pt x="3736" y="8477"/>
                  </a:cubicBezTo>
                  <a:cubicBezTo>
                    <a:pt x="3019" y="9302"/>
                    <a:pt x="1874" y="10091"/>
                    <a:pt x="633" y="10091"/>
                  </a:cubicBezTo>
                  <a:cubicBezTo>
                    <a:pt x="430" y="10091"/>
                    <a:pt x="225" y="10070"/>
                    <a:pt x="18" y="10024"/>
                  </a:cubicBezTo>
                  <a:lnTo>
                    <a:pt x="1" y="10101"/>
                  </a:lnTo>
                  <a:cubicBezTo>
                    <a:pt x="213" y="10148"/>
                    <a:pt x="424" y="10170"/>
                    <a:pt x="632" y="10170"/>
                  </a:cubicBezTo>
                  <a:cubicBezTo>
                    <a:pt x="1900" y="10170"/>
                    <a:pt x="3067" y="9368"/>
                    <a:pt x="3794" y="8528"/>
                  </a:cubicBezTo>
                  <a:cubicBezTo>
                    <a:pt x="4479" y="7739"/>
                    <a:pt x="4973" y="6797"/>
                    <a:pt x="5450" y="5886"/>
                  </a:cubicBezTo>
                  <a:cubicBezTo>
                    <a:pt x="5626" y="5550"/>
                    <a:pt x="5808" y="5204"/>
                    <a:pt x="5996" y="4870"/>
                  </a:cubicBezTo>
                  <a:cubicBezTo>
                    <a:pt x="6890" y="3287"/>
                    <a:pt x="7816" y="2343"/>
                    <a:pt x="8912" y="1898"/>
                  </a:cubicBezTo>
                  <a:cubicBezTo>
                    <a:pt x="9448" y="1681"/>
                    <a:pt x="9997" y="1593"/>
                    <a:pt x="10554" y="1593"/>
                  </a:cubicBezTo>
                  <a:cubicBezTo>
                    <a:pt x="11793" y="1593"/>
                    <a:pt x="13069" y="2030"/>
                    <a:pt x="14316" y="2458"/>
                  </a:cubicBezTo>
                  <a:cubicBezTo>
                    <a:pt x="14945" y="2674"/>
                    <a:pt x="15596" y="2897"/>
                    <a:pt x="16231" y="3060"/>
                  </a:cubicBezTo>
                  <a:cubicBezTo>
                    <a:pt x="17080" y="3277"/>
                    <a:pt x="17960" y="3386"/>
                    <a:pt x="18848" y="3386"/>
                  </a:cubicBezTo>
                  <a:cubicBezTo>
                    <a:pt x="19872" y="3386"/>
                    <a:pt x="20908" y="3242"/>
                    <a:pt x="21923" y="2954"/>
                  </a:cubicBezTo>
                  <a:cubicBezTo>
                    <a:pt x="23820" y="2416"/>
                    <a:pt x="25514" y="1413"/>
                    <a:pt x="26824" y="55"/>
                  </a:cubicBezTo>
                  <a:lnTo>
                    <a:pt x="26767"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1"/>
            <p:cNvSpPr/>
            <p:nvPr/>
          </p:nvSpPr>
          <p:spPr>
            <a:xfrm>
              <a:off x="3707461" y="4906181"/>
              <a:ext cx="1269245" cy="481172"/>
            </a:xfrm>
            <a:custGeom>
              <a:rect b="b" l="l" r="r" t="t"/>
              <a:pathLst>
                <a:path extrusionOk="0" h="10169" w="26824">
                  <a:moveTo>
                    <a:pt x="26766" y="0"/>
                  </a:moveTo>
                  <a:cubicBezTo>
                    <a:pt x="24716" y="2127"/>
                    <a:pt x="21802" y="3311"/>
                    <a:pt x="18872" y="3311"/>
                  </a:cubicBezTo>
                  <a:cubicBezTo>
                    <a:pt x="17992" y="3311"/>
                    <a:pt x="17109" y="3204"/>
                    <a:pt x="16249" y="2984"/>
                  </a:cubicBezTo>
                  <a:cubicBezTo>
                    <a:pt x="15617" y="2822"/>
                    <a:pt x="14969" y="2599"/>
                    <a:pt x="14340" y="2384"/>
                  </a:cubicBezTo>
                  <a:cubicBezTo>
                    <a:pt x="13087" y="1954"/>
                    <a:pt x="11804" y="1513"/>
                    <a:pt x="10554" y="1513"/>
                  </a:cubicBezTo>
                  <a:cubicBezTo>
                    <a:pt x="9988" y="1513"/>
                    <a:pt x="9428" y="1604"/>
                    <a:pt x="8881" y="1826"/>
                  </a:cubicBezTo>
                  <a:cubicBezTo>
                    <a:pt x="7769" y="2277"/>
                    <a:pt x="6830" y="3232"/>
                    <a:pt x="5927" y="4832"/>
                  </a:cubicBezTo>
                  <a:cubicBezTo>
                    <a:pt x="5738" y="5166"/>
                    <a:pt x="5557" y="5513"/>
                    <a:pt x="5380" y="5850"/>
                  </a:cubicBezTo>
                  <a:cubicBezTo>
                    <a:pt x="4905" y="6757"/>
                    <a:pt x="4413" y="7695"/>
                    <a:pt x="3735" y="8476"/>
                  </a:cubicBezTo>
                  <a:cubicBezTo>
                    <a:pt x="3018" y="9302"/>
                    <a:pt x="1873" y="10091"/>
                    <a:pt x="633" y="10091"/>
                  </a:cubicBezTo>
                  <a:cubicBezTo>
                    <a:pt x="430" y="10091"/>
                    <a:pt x="224" y="10070"/>
                    <a:pt x="18" y="10024"/>
                  </a:cubicBezTo>
                  <a:lnTo>
                    <a:pt x="0" y="10100"/>
                  </a:lnTo>
                  <a:cubicBezTo>
                    <a:pt x="213" y="10147"/>
                    <a:pt x="424" y="10169"/>
                    <a:pt x="632" y="10169"/>
                  </a:cubicBezTo>
                  <a:cubicBezTo>
                    <a:pt x="1899" y="10169"/>
                    <a:pt x="3065" y="9368"/>
                    <a:pt x="3794" y="8528"/>
                  </a:cubicBezTo>
                  <a:cubicBezTo>
                    <a:pt x="4479" y="7739"/>
                    <a:pt x="4972" y="6797"/>
                    <a:pt x="5450" y="5886"/>
                  </a:cubicBezTo>
                  <a:cubicBezTo>
                    <a:pt x="5625" y="5550"/>
                    <a:pt x="5806" y="5203"/>
                    <a:pt x="5996" y="4870"/>
                  </a:cubicBezTo>
                  <a:cubicBezTo>
                    <a:pt x="6888" y="3287"/>
                    <a:pt x="7815" y="2343"/>
                    <a:pt x="8911" y="1898"/>
                  </a:cubicBezTo>
                  <a:cubicBezTo>
                    <a:pt x="9447" y="1680"/>
                    <a:pt x="9996" y="1592"/>
                    <a:pt x="10552" y="1592"/>
                  </a:cubicBezTo>
                  <a:cubicBezTo>
                    <a:pt x="11791" y="1592"/>
                    <a:pt x="13068" y="2030"/>
                    <a:pt x="14316" y="2458"/>
                  </a:cubicBezTo>
                  <a:cubicBezTo>
                    <a:pt x="14945" y="2674"/>
                    <a:pt x="15596" y="2897"/>
                    <a:pt x="16230" y="3060"/>
                  </a:cubicBezTo>
                  <a:cubicBezTo>
                    <a:pt x="17079" y="3278"/>
                    <a:pt x="17959" y="3386"/>
                    <a:pt x="18847" y="3386"/>
                  </a:cubicBezTo>
                  <a:cubicBezTo>
                    <a:pt x="19871" y="3386"/>
                    <a:pt x="20907" y="3242"/>
                    <a:pt x="21923" y="2954"/>
                  </a:cubicBezTo>
                  <a:cubicBezTo>
                    <a:pt x="23819" y="2416"/>
                    <a:pt x="25513" y="1413"/>
                    <a:pt x="26823" y="54"/>
                  </a:cubicBezTo>
                  <a:lnTo>
                    <a:pt x="26766"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 name="Google Shape;344;p61"/>
          <p:cNvPicPr preferRelativeResize="0"/>
          <p:nvPr/>
        </p:nvPicPr>
        <p:blipFill>
          <a:blip r:embed="rId3">
            <a:alphaModFix/>
          </a:blip>
          <a:stretch>
            <a:fillRect/>
          </a:stretch>
        </p:blipFill>
        <p:spPr>
          <a:xfrm>
            <a:off x="173525" y="4535975"/>
            <a:ext cx="972825" cy="548300"/>
          </a:xfrm>
          <a:prstGeom prst="rect">
            <a:avLst/>
          </a:prstGeom>
          <a:noFill/>
          <a:ln>
            <a:noFill/>
          </a:ln>
        </p:spPr>
      </p:pic>
      <p:pic>
        <p:nvPicPr>
          <p:cNvPr id="345" name="Google Shape;345;p61"/>
          <p:cNvPicPr preferRelativeResize="0"/>
          <p:nvPr/>
        </p:nvPicPr>
        <p:blipFill>
          <a:blip r:embed="rId4">
            <a:alphaModFix/>
          </a:blip>
          <a:stretch>
            <a:fillRect/>
          </a:stretch>
        </p:blipFill>
        <p:spPr>
          <a:xfrm>
            <a:off x="6120400" y="4722438"/>
            <a:ext cx="2749298" cy="175375"/>
          </a:xfrm>
          <a:prstGeom prst="rect">
            <a:avLst/>
          </a:prstGeom>
          <a:noFill/>
          <a:ln>
            <a:noFill/>
          </a:ln>
        </p:spPr>
      </p:pic>
      <p:grpSp>
        <p:nvGrpSpPr>
          <p:cNvPr id="346" name="Google Shape;346;p61"/>
          <p:cNvGrpSpPr/>
          <p:nvPr/>
        </p:nvGrpSpPr>
        <p:grpSpPr>
          <a:xfrm>
            <a:off x="7600669" y="4097677"/>
            <a:ext cx="823344" cy="438302"/>
            <a:chOff x="7799694" y="4496377"/>
            <a:chExt cx="823344" cy="438302"/>
          </a:xfrm>
        </p:grpSpPr>
        <p:sp>
          <p:nvSpPr>
            <p:cNvPr id="347" name="Google Shape;347;p61"/>
            <p:cNvSpPr/>
            <p:nvPr/>
          </p:nvSpPr>
          <p:spPr>
            <a:xfrm rot="199914">
              <a:off x="8166414" y="4508077"/>
              <a:ext cx="414647" cy="413136"/>
            </a:xfrm>
            <a:custGeom>
              <a:rect b="b" l="l" r="r" t="t"/>
              <a:pathLst>
                <a:path extrusionOk="0" h="8202" w="8232">
                  <a:moveTo>
                    <a:pt x="2519" y="1"/>
                  </a:moveTo>
                  <a:cubicBezTo>
                    <a:pt x="2175" y="1"/>
                    <a:pt x="1802" y="396"/>
                    <a:pt x="1684" y="883"/>
                  </a:cubicBezTo>
                  <a:lnTo>
                    <a:pt x="118" y="7320"/>
                  </a:lnTo>
                  <a:cubicBezTo>
                    <a:pt x="0" y="7806"/>
                    <a:pt x="182" y="8201"/>
                    <a:pt x="526" y="8201"/>
                  </a:cubicBezTo>
                  <a:lnTo>
                    <a:pt x="5713" y="8201"/>
                  </a:lnTo>
                  <a:cubicBezTo>
                    <a:pt x="6057" y="8201"/>
                    <a:pt x="6431" y="7806"/>
                    <a:pt x="6549" y="7320"/>
                  </a:cubicBezTo>
                  <a:lnTo>
                    <a:pt x="8113" y="883"/>
                  </a:lnTo>
                  <a:cubicBezTo>
                    <a:pt x="8232" y="396"/>
                    <a:pt x="8050" y="1"/>
                    <a:pt x="7706" y="1"/>
                  </a:cubicBez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1"/>
            <p:cNvSpPr/>
            <p:nvPr/>
          </p:nvSpPr>
          <p:spPr>
            <a:xfrm rot="199914">
              <a:off x="8179272" y="4509335"/>
              <a:ext cx="432125" cy="413136"/>
            </a:xfrm>
            <a:custGeom>
              <a:rect b="b" l="l" r="r" t="t"/>
              <a:pathLst>
                <a:path extrusionOk="0" h="8202" w="8579">
                  <a:moveTo>
                    <a:pt x="2625" y="1"/>
                  </a:moveTo>
                  <a:cubicBezTo>
                    <a:pt x="2268" y="1"/>
                    <a:pt x="1878" y="396"/>
                    <a:pt x="1755" y="883"/>
                  </a:cubicBezTo>
                  <a:lnTo>
                    <a:pt x="124" y="7320"/>
                  </a:lnTo>
                  <a:cubicBezTo>
                    <a:pt x="0" y="7806"/>
                    <a:pt x="191" y="8201"/>
                    <a:pt x="548" y="8201"/>
                  </a:cubicBezTo>
                  <a:lnTo>
                    <a:pt x="5954" y="8201"/>
                  </a:lnTo>
                  <a:cubicBezTo>
                    <a:pt x="6312" y="8201"/>
                    <a:pt x="6701" y="7806"/>
                    <a:pt x="6825" y="7320"/>
                  </a:cubicBezTo>
                  <a:lnTo>
                    <a:pt x="8455" y="883"/>
                  </a:lnTo>
                  <a:cubicBezTo>
                    <a:pt x="8578" y="396"/>
                    <a:pt x="8388" y="1"/>
                    <a:pt x="8031" y="1"/>
                  </a:cubicBez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1"/>
            <p:cNvSpPr/>
            <p:nvPr/>
          </p:nvSpPr>
          <p:spPr>
            <a:xfrm rot="199914">
              <a:off x="8374181" y="4658125"/>
              <a:ext cx="92580" cy="112426"/>
            </a:xfrm>
            <a:custGeom>
              <a:rect b="b" l="l" r="r" t="t"/>
              <a:pathLst>
                <a:path extrusionOk="0" h="2232" w="1838">
                  <a:moveTo>
                    <a:pt x="1182" y="1"/>
                  </a:moveTo>
                  <a:cubicBezTo>
                    <a:pt x="807" y="1"/>
                    <a:pt x="385" y="409"/>
                    <a:pt x="201" y="969"/>
                  </a:cubicBezTo>
                  <a:cubicBezTo>
                    <a:pt x="0" y="1579"/>
                    <a:pt x="160" y="2141"/>
                    <a:pt x="555" y="2222"/>
                  </a:cubicBezTo>
                  <a:cubicBezTo>
                    <a:pt x="588" y="2228"/>
                    <a:pt x="621" y="2232"/>
                    <a:pt x="654" y="2232"/>
                  </a:cubicBezTo>
                  <a:cubicBezTo>
                    <a:pt x="1030" y="2232"/>
                    <a:pt x="1453" y="1824"/>
                    <a:pt x="1637" y="1263"/>
                  </a:cubicBezTo>
                  <a:cubicBezTo>
                    <a:pt x="1838" y="652"/>
                    <a:pt x="1678" y="92"/>
                    <a:pt x="1282" y="11"/>
                  </a:cubicBezTo>
                  <a:cubicBezTo>
                    <a:pt x="1249" y="4"/>
                    <a:pt x="1215" y="1"/>
                    <a:pt x="1182" y="1"/>
                  </a:cubicBezTo>
                  <a:close/>
                </a:path>
              </a:pathLst>
            </a:custGeom>
            <a:solidFill>
              <a:srgbClr val="ADE1D7"/>
            </a:solidFill>
            <a:ln cap="flat" cmpd="sng" w="275">
              <a:solidFill>
                <a:srgbClr val="FFFFFF"/>
              </a:solidFill>
              <a:prstDash val="solid"/>
              <a:miter lim="10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1"/>
            <p:cNvSpPr/>
            <p:nvPr/>
          </p:nvSpPr>
          <p:spPr>
            <a:xfrm rot="199914">
              <a:off x="7800081" y="4874811"/>
              <a:ext cx="376567" cy="24278"/>
            </a:xfrm>
            <a:custGeom>
              <a:rect b="b" l="l" r="r" t="t"/>
              <a:pathLst>
                <a:path extrusionOk="0" h="482" w="7476">
                  <a:moveTo>
                    <a:pt x="7143" y="1"/>
                  </a:moveTo>
                  <a:lnTo>
                    <a:pt x="291" y="270"/>
                  </a:lnTo>
                  <a:cubicBezTo>
                    <a:pt x="291" y="270"/>
                    <a:pt x="0" y="481"/>
                    <a:pt x="1346" y="481"/>
                  </a:cubicBezTo>
                  <a:lnTo>
                    <a:pt x="7476" y="481"/>
                  </a:lnTo>
                  <a:lnTo>
                    <a:pt x="7143" y="1"/>
                  </a:ln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nvSpPr>
        <p:spPr>
          <a:xfrm>
            <a:off x="720000" y="408100"/>
            <a:ext cx="2662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434343"/>
                </a:solidFill>
                <a:latin typeface="Google Sans"/>
                <a:ea typeface="Google Sans"/>
                <a:cs typeface="Google Sans"/>
                <a:sym typeface="Google Sans"/>
              </a:rPr>
              <a:t>Timelines</a:t>
            </a:r>
            <a:endParaRPr b="1" sz="3500">
              <a:solidFill>
                <a:srgbClr val="434343"/>
              </a:solidFill>
              <a:latin typeface="Google Sans"/>
              <a:ea typeface="Google Sans"/>
              <a:cs typeface="Google Sans"/>
              <a:sym typeface="Google Sans"/>
            </a:endParaRPr>
          </a:p>
        </p:txBody>
      </p:sp>
      <p:grpSp>
        <p:nvGrpSpPr>
          <p:cNvPr id="356" name="Google Shape;356;p62"/>
          <p:cNvGrpSpPr/>
          <p:nvPr/>
        </p:nvGrpSpPr>
        <p:grpSpPr>
          <a:xfrm rot="7465898">
            <a:off x="-1802911" y="460735"/>
            <a:ext cx="3266727" cy="1476760"/>
            <a:chOff x="3659150" y="4777100"/>
            <a:chExt cx="1317555" cy="610253"/>
          </a:xfrm>
        </p:grpSpPr>
        <p:sp>
          <p:nvSpPr>
            <p:cNvPr id="357" name="Google Shape;357;p62"/>
            <p:cNvSpPr/>
            <p:nvPr/>
          </p:nvSpPr>
          <p:spPr>
            <a:xfrm>
              <a:off x="3659150" y="4777100"/>
              <a:ext cx="1269197" cy="481266"/>
            </a:xfrm>
            <a:custGeom>
              <a:rect b="b" l="l" r="r" t="t"/>
              <a:pathLst>
                <a:path extrusionOk="0" h="10171" w="26823">
                  <a:moveTo>
                    <a:pt x="26766" y="1"/>
                  </a:moveTo>
                  <a:cubicBezTo>
                    <a:pt x="24717" y="2129"/>
                    <a:pt x="21802" y="3313"/>
                    <a:pt x="18873" y="3313"/>
                  </a:cubicBezTo>
                  <a:cubicBezTo>
                    <a:pt x="17992" y="3313"/>
                    <a:pt x="17110" y="3206"/>
                    <a:pt x="16250" y="2985"/>
                  </a:cubicBezTo>
                  <a:cubicBezTo>
                    <a:pt x="15618" y="2823"/>
                    <a:pt x="14968" y="2601"/>
                    <a:pt x="14341" y="2385"/>
                  </a:cubicBezTo>
                  <a:cubicBezTo>
                    <a:pt x="13087" y="1955"/>
                    <a:pt x="11804" y="1515"/>
                    <a:pt x="10554" y="1515"/>
                  </a:cubicBezTo>
                  <a:cubicBezTo>
                    <a:pt x="9988" y="1515"/>
                    <a:pt x="9428" y="1605"/>
                    <a:pt x="8881" y="1827"/>
                  </a:cubicBezTo>
                  <a:cubicBezTo>
                    <a:pt x="7768" y="2279"/>
                    <a:pt x="6829" y="3234"/>
                    <a:pt x="5928" y="4832"/>
                  </a:cubicBezTo>
                  <a:cubicBezTo>
                    <a:pt x="5738" y="5168"/>
                    <a:pt x="5556" y="5514"/>
                    <a:pt x="5380" y="5850"/>
                  </a:cubicBezTo>
                  <a:cubicBezTo>
                    <a:pt x="4905" y="6757"/>
                    <a:pt x="4414" y="7695"/>
                    <a:pt x="3735" y="8478"/>
                  </a:cubicBezTo>
                  <a:cubicBezTo>
                    <a:pt x="3019" y="9303"/>
                    <a:pt x="1873" y="10092"/>
                    <a:pt x="633" y="10092"/>
                  </a:cubicBezTo>
                  <a:cubicBezTo>
                    <a:pt x="430" y="10092"/>
                    <a:pt x="224" y="10071"/>
                    <a:pt x="17" y="10026"/>
                  </a:cubicBezTo>
                  <a:lnTo>
                    <a:pt x="1" y="10102"/>
                  </a:lnTo>
                  <a:cubicBezTo>
                    <a:pt x="213" y="10149"/>
                    <a:pt x="424" y="10170"/>
                    <a:pt x="633" y="10170"/>
                  </a:cubicBezTo>
                  <a:cubicBezTo>
                    <a:pt x="1900" y="10170"/>
                    <a:pt x="3066" y="9368"/>
                    <a:pt x="3795" y="8529"/>
                  </a:cubicBezTo>
                  <a:cubicBezTo>
                    <a:pt x="4479" y="7741"/>
                    <a:pt x="4972" y="6798"/>
                    <a:pt x="5449" y="5886"/>
                  </a:cubicBezTo>
                  <a:cubicBezTo>
                    <a:pt x="5625" y="5551"/>
                    <a:pt x="5807" y="5205"/>
                    <a:pt x="5995" y="4871"/>
                  </a:cubicBezTo>
                  <a:cubicBezTo>
                    <a:pt x="6889" y="3289"/>
                    <a:pt x="7816" y="2344"/>
                    <a:pt x="8911" y="1899"/>
                  </a:cubicBezTo>
                  <a:cubicBezTo>
                    <a:pt x="9447" y="1682"/>
                    <a:pt x="9996" y="1593"/>
                    <a:pt x="10553" y="1593"/>
                  </a:cubicBezTo>
                  <a:cubicBezTo>
                    <a:pt x="11792" y="1593"/>
                    <a:pt x="13069" y="2031"/>
                    <a:pt x="14315" y="2459"/>
                  </a:cubicBezTo>
                  <a:cubicBezTo>
                    <a:pt x="14945" y="2675"/>
                    <a:pt x="15596" y="2898"/>
                    <a:pt x="16230" y="3060"/>
                  </a:cubicBezTo>
                  <a:cubicBezTo>
                    <a:pt x="17080" y="3278"/>
                    <a:pt x="17961" y="3387"/>
                    <a:pt x="18851" y="3387"/>
                  </a:cubicBezTo>
                  <a:cubicBezTo>
                    <a:pt x="19874" y="3387"/>
                    <a:pt x="20909" y="3243"/>
                    <a:pt x="21923" y="2955"/>
                  </a:cubicBezTo>
                  <a:cubicBezTo>
                    <a:pt x="23819" y="2417"/>
                    <a:pt x="25514" y="1414"/>
                    <a:pt x="26823"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2"/>
            <p:cNvSpPr/>
            <p:nvPr/>
          </p:nvSpPr>
          <p:spPr>
            <a:xfrm>
              <a:off x="3675285" y="4820111"/>
              <a:ext cx="1269197" cy="481266"/>
            </a:xfrm>
            <a:custGeom>
              <a:rect b="b" l="l" r="r" t="t"/>
              <a:pathLst>
                <a:path extrusionOk="0" h="10171" w="26823">
                  <a:moveTo>
                    <a:pt x="26766" y="1"/>
                  </a:moveTo>
                  <a:cubicBezTo>
                    <a:pt x="24715" y="2129"/>
                    <a:pt x="21801" y="3313"/>
                    <a:pt x="18872" y="3313"/>
                  </a:cubicBezTo>
                  <a:cubicBezTo>
                    <a:pt x="17991" y="3313"/>
                    <a:pt x="17109" y="3206"/>
                    <a:pt x="16249" y="2985"/>
                  </a:cubicBezTo>
                  <a:cubicBezTo>
                    <a:pt x="15618" y="2823"/>
                    <a:pt x="14968" y="2601"/>
                    <a:pt x="14340" y="2385"/>
                  </a:cubicBezTo>
                  <a:cubicBezTo>
                    <a:pt x="13086" y="1955"/>
                    <a:pt x="11803" y="1515"/>
                    <a:pt x="10552" y="1515"/>
                  </a:cubicBezTo>
                  <a:cubicBezTo>
                    <a:pt x="9986" y="1515"/>
                    <a:pt x="9427" y="1605"/>
                    <a:pt x="8881" y="1826"/>
                  </a:cubicBezTo>
                  <a:cubicBezTo>
                    <a:pt x="7768" y="2279"/>
                    <a:pt x="6829" y="3233"/>
                    <a:pt x="5926" y="4832"/>
                  </a:cubicBezTo>
                  <a:cubicBezTo>
                    <a:pt x="5738" y="5168"/>
                    <a:pt x="5556" y="5514"/>
                    <a:pt x="5380" y="5851"/>
                  </a:cubicBezTo>
                  <a:cubicBezTo>
                    <a:pt x="4905" y="6758"/>
                    <a:pt x="4413" y="7695"/>
                    <a:pt x="3734" y="8478"/>
                  </a:cubicBezTo>
                  <a:cubicBezTo>
                    <a:pt x="3019" y="9303"/>
                    <a:pt x="1873" y="10092"/>
                    <a:pt x="633" y="10092"/>
                  </a:cubicBezTo>
                  <a:cubicBezTo>
                    <a:pt x="429" y="10092"/>
                    <a:pt x="224" y="10070"/>
                    <a:pt x="17" y="10025"/>
                  </a:cubicBezTo>
                  <a:lnTo>
                    <a:pt x="0" y="10102"/>
                  </a:lnTo>
                  <a:cubicBezTo>
                    <a:pt x="212" y="10149"/>
                    <a:pt x="423" y="10170"/>
                    <a:pt x="632" y="10170"/>
                  </a:cubicBezTo>
                  <a:cubicBezTo>
                    <a:pt x="1898" y="10170"/>
                    <a:pt x="3065" y="9368"/>
                    <a:pt x="3793" y="8529"/>
                  </a:cubicBezTo>
                  <a:cubicBezTo>
                    <a:pt x="4478" y="7740"/>
                    <a:pt x="4972" y="6798"/>
                    <a:pt x="5449" y="5887"/>
                  </a:cubicBezTo>
                  <a:cubicBezTo>
                    <a:pt x="5625" y="5551"/>
                    <a:pt x="5807" y="5205"/>
                    <a:pt x="5995" y="4870"/>
                  </a:cubicBezTo>
                  <a:cubicBezTo>
                    <a:pt x="6889" y="3288"/>
                    <a:pt x="7814" y="2344"/>
                    <a:pt x="8910" y="1899"/>
                  </a:cubicBezTo>
                  <a:cubicBezTo>
                    <a:pt x="9446" y="1682"/>
                    <a:pt x="9996" y="1593"/>
                    <a:pt x="10553" y="1593"/>
                  </a:cubicBezTo>
                  <a:cubicBezTo>
                    <a:pt x="11792" y="1593"/>
                    <a:pt x="13068" y="2031"/>
                    <a:pt x="14315" y="2459"/>
                  </a:cubicBezTo>
                  <a:cubicBezTo>
                    <a:pt x="14944" y="2675"/>
                    <a:pt x="15595" y="2898"/>
                    <a:pt x="16230" y="3060"/>
                  </a:cubicBezTo>
                  <a:cubicBezTo>
                    <a:pt x="17079" y="3278"/>
                    <a:pt x="17960" y="3387"/>
                    <a:pt x="18849" y="3387"/>
                  </a:cubicBezTo>
                  <a:cubicBezTo>
                    <a:pt x="19872" y="3387"/>
                    <a:pt x="20908" y="3243"/>
                    <a:pt x="21923" y="2955"/>
                  </a:cubicBezTo>
                  <a:cubicBezTo>
                    <a:pt x="23818" y="2417"/>
                    <a:pt x="25513" y="1414"/>
                    <a:pt x="26822"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2"/>
            <p:cNvSpPr/>
            <p:nvPr/>
          </p:nvSpPr>
          <p:spPr>
            <a:xfrm>
              <a:off x="3691326" y="4863170"/>
              <a:ext cx="1269245" cy="481219"/>
            </a:xfrm>
            <a:custGeom>
              <a:rect b="b" l="l" r="r" t="t"/>
              <a:pathLst>
                <a:path extrusionOk="0" h="10170" w="26824">
                  <a:moveTo>
                    <a:pt x="26767" y="0"/>
                  </a:moveTo>
                  <a:cubicBezTo>
                    <a:pt x="24717" y="2128"/>
                    <a:pt x="21803" y="3312"/>
                    <a:pt x="18873" y="3312"/>
                  </a:cubicBezTo>
                  <a:cubicBezTo>
                    <a:pt x="17993" y="3312"/>
                    <a:pt x="17111" y="3205"/>
                    <a:pt x="16251" y="2984"/>
                  </a:cubicBezTo>
                  <a:cubicBezTo>
                    <a:pt x="15619" y="2822"/>
                    <a:pt x="14969" y="2600"/>
                    <a:pt x="14342" y="2384"/>
                  </a:cubicBezTo>
                  <a:cubicBezTo>
                    <a:pt x="13088" y="1954"/>
                    <a:pt x="11804" y="1514"/>
                    <a:pt x="10553" y="1514"/>
                  </a:cubicBezTo>
                  <a:cubicBezTo>
                    <a:pt x="9988" y="1514"/>
                    <a:pt x="9429" y="1604"/>
                    <a:pt x="8882" y="1825"/>
                  </a:cubicBezTo>
                  <a:cubicBezTo>
                    <a:pt x="7769" y="2278"/>
                    <a:pt x="6830" y="3232"/>
                    <a:pt x="5927" y="4832"/>
                  </a:cubicBezTo>
                  <a:cubicBezTo>
                    <a:pt x="5739" y="5167"/>
                    <a:pt x="5557" y="5513"/>
                    <a:pt x="5381" y="5850"/>
                  </a:cubicBezTo>
                  <a:cubicBezTo>
                    <a:pt x="4905" y="6757"/>
                    <a:pt x="4415" y="7695"/>
                    <a:pt x="3736" y="8477"/>
                  </a:cubicBezTo>
                  <a:cubicBezTo>
                    <a:pt x="3019" y="9302"/>
                    <a:pt x="1874" y="10091"/>
                    <a:pt x="633" y="10091"/>
                  </a:cubicBezTo>
                  <a:cubicBezTo>
                    <a:pt x="430" y="10091"/>
                    <a:pt x="225" y="10070"/>
                    <a:pt x="18" y="10024"/>
                  </a:cubicBezTo>
                  <a:lnTo>
                    <a:pt x="1" y="10101"/>
                  </a:lnTo>
                  <a:cubicBezTo>
                    <a:pt x="213" y="10148"/>
                    <a:pt x="424" y="10170"/>
                    <a:pt x="632" y="10170"/>
                  </a:cubicBezTo>
                  <a:cubicBezTo>
                    <a:pt x="1900" y="10170"/>
                    <a:pt x="3067" y="9368"/>
                    <a:pt x="3794" y="8528"/>
                  </a:cubicBezTo>
                  <a:cubicBezTo>
                    <a:pt x="4479" y="7739"/>
                    <a:pt x="4973" y="6797"/>
                    <a:pt x="5450" y="5886"/>
                  </a:cubicBezTo>
                  <a:cubicBezTo>
                    <a:pt x="5626" y="5550"/>
                    <a:pt x="5808" y="5204"/>
                    <a:pt x="5996" y="4870"/>
                  </a:cubicBezTo>
                  <a:cubicBezTo>
                    <a:pt x="6890" y="3287"/>
                    <a:pt x="7816" y="2343"/>
                    <a:pt x="8912" y="1898"/>
                  </a:cubicBezTo>
                  <a:cubicBezTo>
                    <a:pt x="9448" y="1681"/>
                    <a:pt x="9997" y="1593"/>
                    <a:pt x="10554" y="1593"/>
                  </a:cubicBezTo>
                  <a:cubicBezTo>
                    <a:pt x="11793" y="1593"/>
                    <a:pt x="13069" y="2030"/>
                    <a:pt x="14316" y="2458"/>
                  </a:cubicBezTo>
                  <a:cubicBezTo>
                    <a:pt x="14945" y="2674"/>
                    <a:pt x="15596" y="2897"/>
                    <a:pt x="16231" y="3060"/>
                  </a:cubicBezTo>
                  <a:cubicBezTo>
                    <a:pt x="17080" y="3277"/>
                    <a:pt x="17960" y="3386"/>
                    <a:pt x="18848" y="3386"/>
                  </a:cubicBezTo>
                  <a:cubicBezTo>
                    <a:pt x="19872" y="3386"/>
                    <a:pt x="20908" y="3242"/>
                    <a:pt x="21923" y="2954"/>
                  </a:cubicBezTo>
                  <a:cubicBezTo>
                    <a:pt x="23820" y="2416"/>
                    <a:pt x="25514" y="1413"/>
                    <a:pt x="26824" y="55"/>
                  </a:cubicBezTo>
                  <a:lnTo>
                    <a:pt x="26767"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2"/>
            <p:cNvSpPr/>
            <p:nvPr/>
          </p:nvSpPr>
          <p:spPr>
            <a:xfrm>
              <a:off x="3707461" y="4906181"/>
              <a:ext cx="1269245" cy="481172"/>
            </a:xfrm>
            <a:custGeom>
              <a:rect b="b" l="l" r="r" t="t"/>
              <a:pathLst>
                <a:path extrusionOk="0" h="10169" w="26824">
                  <a:moveTo>
                    <a:pt x="26766" y="0"/>
                  </a:moveTo>
                  <a:cubicBezTo>
                    <a:pt x="24716" y="2127"/>
                    <a:pt x="21802" y="3311"/>
                    <a:pt x="18872" y="3311"/>
                  </a:cubicBezTo>
                  <a:cubicBezTo>
                    <a:pt x="17992" y="3311"/>
                    <a:pt x="17109" y="3204"/>
                    <a:pt x="16249" y="2984"/>
                  </a:cubicBezTo>
                  <a:cubicBezTo>
                    <a:pt x="15617" y="2822"/>
                    <a:pt x="14969" y="2599"/>
                    <a:pt x="14340" y="2384"/>
                  </a:cubicBezTo>
                  <a:cubicBezTo>
                    <a:pt x="13087" y="1954"/>
                    <a:pt x="11804" y="1513"/>
                    <a:pt x="10554" y="1513"/>
                  </a:cubicBezTo>
                  <a:cubicBezTo>
                    <a:pt x="9988" y="1513"/>
                    <a:pt x="9428" y="1604"/>
                    <a:pt x="8881" y="1826"/>
                  </a:cubicBezTo>
                  <a:cubicBezTo>
                    <a:pt x="7769" y="2277"/>
                    <a:pt x="6830" y="3232"/>
                    <a:pt x="5927" y="4832"/>
                  </a:cubicBezTo>
                  <a:cubicBezTo>
                    <a:pt x="5738" y="5166"/>
                    <a:pt x="5557" y="5513"/>
                    <a:pt x="5380" y="5850"/>
                  </a:cubicBezTo>
                  <a:cubicBezTo>
                    <a:pt x="4905" y="6757"/>
                    <a:pt x="4413" y="7695"/>
                    <a:pt x="3735" y="8476"/>
                  </a:cubicBezTo>
                  <a:cubicBezTo>
                    <a:pt x="3018" y="9302"/>
                    <a:pt x="1873" y="10091"/>
                    <a:pt x="633" y="10091"/>
                  </a:cubicBezTo>
                  <a:cubicBezTo>
                    <a:pt x="430" y="10091"/>
                    <a:pt x="224" y="10070"/>
                    <a:pt x="18" y="10024"/>
                  </a:cubicBezTo>
                  <a:lnTo>
                    <a:pt x="0" y="10100"/>
                  </a:lnTo>
                  <a:cubicBezTo>
                    <a:pt x="213" y="10147"/>
                    <a:pt x="424" y="10169"/>
                    <a:pt x="632" y="10169"/>
                  </a:cubicBezTo>
                  <a:cubicBezTo>
                    <a:pt x="1899" y="10169"/>
                    <a:pt x="3065" y="9368"/>
                    <a:pt x="3794" y="8528"/>
                  </a:cubicBezTo>
                  <a:cubicBezTo>
                    <a:pt x="4479" y="7739"/>
                    <a:pt x="4972" y="6797"/>
                    <a:pt x="5450" y="5886"/>
                  </a:cubicBezTo>
                  <a:cubicBezTo>
                    <a:pt x="5625" y="5550"/>
                    <a:pt x="5806" y="5203"/>
                    <a:pt x="5996" y="4870"/>
                  </a:cubicBezTo>
                  <a:cubicBezTo>
                    <a:pt x="6888" y="3287"/>
                    <a:pt x="7815" y="2343"/>
                    <a:pt x="8911" y="1898"/>
                  </a:cubicBezTo>
                  <a:cubicBezTo>
                    <a:pt x="9447" y="1680"/>
                    <a:pt x="9996" y="1592"/>
                    <a:pt x="10552" y="1592"/>
                  </a:cubicBezTo>
                  <a:cubicBezTo>
                    <a:pt x="11791" y="1592"/>
                    <a:pt x="13068" y="2030"/>
                    <a:pt x="14316" y="2458"/>
                  </a:cubicBezTo>
                  <a:cubicBezTo>
                    <a:pt x="14945" y="2674"/>
                    <a:pt x="15596" y="2897"/>
                    <a:pt x="16230" y="3060"/>
                  </a:cubicBezTo>
                  <a:cubicBezTo>
                    <a:pt x="17079" y="3278"/>
                    <a:pt x="17959" y="3386"/>
                    <a:pt x="18847" y="3386"/>
                  </a:cubicBezTo>
                  <a:cubicBezTo>
                    <a:pt x="19871" y="3386"/>
                    <a:pt x="20907" y="3242"/>
                    <a:pt x="21923" y="2954"/>
                  </a:cubicBezTo>
                  <a:cubicBezTo>
                    <a:pt x="23819" y="2416"/>
                    <a:pt x="25513" y="1413"/>
                    <a:pt x="26823" y="54"/>
                  </a:cubicBezTo>
                  <a:lnTo>
                    <a:pt x="26766"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62"/>
          <p:cNvSpPr txBox="1"/>
          <p:nvPr/>
        </p:nvSpPr>
        <p:spPr>
          <a:xfrm>
            <a:off x="2548919" y="1961400"/>
            <a:ext cx="7995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FFFFFF"/>
                </a:solidFill>
                <a:latin typeface="Lexend"/>
                <a:ea typeface="Lexend"/>
                <a:cs typeface="Lexend"/>
                <a:sym typeface="Lexend"/>
              </a:rPr>
              <a:t>01</a:t>
            </a:r>
            <a:endParaRPr b="1" sz="3500">
              <a:solidFill>
                <a:srgbClr val="FFFFFF"/>
              </a:solidFill>
              <a:latin typeface="Lexend"/>
              <a:ea typeface="Lexend"/>
              <a:cs typeface="Lexend"/>
              <a:sym typeface="Lexend"/>
            </a:endParaRPr>
          </a:p>
        </p:txBody>
      </p:sp>
      <p:sp>
        <p:nvSpPr>
          <p:cNvPr id="362" name="Google Shape;362;p62"/>
          <p:cNvSpPr/>
          <p:nvPr/>
        </p:nvSpPr>
        <p:spPr>
          <a:xfrm>
            <a:off x="5182575" y="254053"/>
            <a:ext cx="694889" cy="626224"/>
          </a:xfrm>
          <a:custGeom>
            <a:rect b="b" l="l" r="r" t="t"/>
            <a:pathLst>
              <a:path extrusionOk="0" h="9494" w="10535">
                <a:moveTo>
                  <a:pt x="5269" y="1550"/>
                </a:moveTo>
                <a:cubicBezTo>
                  <a:pt x="5546" y="1550"/>
                  <a:pt x="5827" y="1587"/>
                  <a:pt x="6107" y="1663"/>
                </a:cubicBezTo>
                <a:cubicBezTo>
                  <a:pt x="7807" y="2126"/>
                  <a:pt x="8814" y="3886"/>
                  <a:pt x="8351" y="5586"/>
                </a:cubicBezTo>
                <a:cubicBezTo>
                  <a:pt x="7965" y="7007"/>
                  <a:pt x="6673" y="7944"/>
                  <a:pt x="5267" y="7944"/>
                </a:cubicBezTo>
                <a:cubicBezTo>
                  <a:pt x="4989" y="7944"/>
                  <a:pt x="4708" y="7908"/>
                  <a:pt x="4428" y="7831"/>
                </a:cubicBezTo>
                <a:cubicBezTo>
                  <a:pt x="2727" y="7369"/>
                  <a:pt x="1720" y="5608"/>
                  <a:pt x="2183" y="3907"/>
                </a:cubicBezTo>
                <a:cubicBezTo>
                  <a:pt x="2569" y="2487"/>
                  <a:pt x="3862" y="1550"/>
                  <a:pt x="5269" y="1550"/>
                </a:cubicBezTo>
                <a:close/>
                <a:moveTo>
                  <a:pt x="5265" y="0"/>
                </a:moveTo>
                <a:cubicBezTo>
                  <a:pt x="3177" y="0"/>
                  <a:pt x="1263" y="1389"/>
                  <a:pt x="689" y="3501"/>
                </a:cubicBezTo>
                <a:cubicBezTo>
                  <a:pt x="1" y="6030"/>
                  <a:pt x="1492" y="8638"/>
                  <a:pt x="4021" y="9326"/>
                </a:cubicBezTo>
                <a:cubicBezTo>
                  <a:pt x="4438" y="9439"/>
                  <a:pt x="4857" y="9493"/>
                  <a:pt x="5270" y="9493"/>
                </a:cubicBezTo>
                <a:cubicBezTo>
                  <a:pt x="7358" y="9493"/>
                  <a:pt x="9271" y="8105"/>
                  <a:pt x="9846" y="5994"/>
                </a:cubicBezTo>
                <a:cubicBezTo>
                  <a:pt x="10535" y="3465"/>
                  <a:pt x="9042" y="857"/>
                  <a:pt x="6514" y="168"/>
                </a:cubicBezTo>
                <a:cubicBezTo>
                  <a:pt x="6096" y="54"/>
                  <a:pt x="5677" y="0"/>
                  <a:pt x="5265" y="0"/>
                </a:cubicBezTo>
                <a:close/>
              </a:path>
            </a:pathLst>
          </a:custGeom>
          <a:solidFill>
            <a:srgbClr val="4C6E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2"/>
          <p:cNvSpPr/>
          <p:nvPr/>
        </p:nvSpPr>
        <p:spPr>
          <a:xfrm rot="8100000">
            <a:off x="5675434" y="613910"/>
            <a:ext cx="169976" cy="161072"/>
          </a:xfrm>
          <a:custGeom>
            <a:rect b="b" l="l" r="r" t="t"/>
            <a:pathLst>
              <a:path extrusionOk="0" h="2442" w="2577">
                <a:moveTo>
                  <a:pt x="2361" y="0"/>
                </a:moveTo>
                <a:cubicBezTo>
                  <a:pt x="2276" y="0"/>
                  <a:pt x="2199" y="57"/>
                  <a:pt x="2176" y="143"/>
                </a:cubicBezTo>
                <a:lnTo>
                  <a:pt x="1708" y="1858"/>
                </a:lnTo>
                <a:lnTo>
                  <a:pt x="360" y="383"/>
                </a:lnTo>
                <a:cubicBezTo>
                  <a:pt x="321" y="341"/>
                  <a:pt x="269" y="320"/>
                  <a:pt x="216" y="320"/>
                </a:cubicBezTo>
                <a:cubicBezTo>
                  <a:pt x="170" y="320"/>
                  <a:pt x="123" y="336"/>
                  <a:pt x="85" y="370"/>
                </a:cubicBezTo>
                <a:cubicBezTo>
                  <a:pt x="7" y="442"/>
                  <a:pt x="1" y="566"/>
                  <a:pt x="74" y="644"/>
                </a:cubicBezTo>
                <a:lnTo>
                  <a:pt x="1660" y="2379"/>
                </a:lnTo>
                <a:cubicBezTo>
                  <a:pt x="1697" y="2420"/>
                  <a:pt x="1749" y="2442"/>
                  <a:pt x="1803" y="2442"/>
                </a:cubicBezTo>
                <a:cubicBezTo>
                  <a:pt x="1818" y="2442"/>
                  <a:pt x="1834" y="2440"/>
                  <a:pt x="1849" y="2436"/>
                </a:cubicBezTo>
                <a:cubicBezTo>
                  <a:pt x="1917" y="2420"/>
                  <a:pt x="1971" y="2367"/>
                  <a:pt x="1990" y="2300"/>
                </a:cubicBezTo>
                <a:lnTo>
                  <a:pt x="2549" y="245"/>
                </a:lnTo>
                <a:cubicBezTo>
                  <a:pt x="2577" y="141"/>
                  <a:pt x="2516" y="35"/>
                  <a:pt x="2413" y="7"/>
                </a:cubicBezTo>
                <a:cubicBezTo>
                  <a:pt x="2396" y="2"/>
                  <a:pt x="2378" y="0"/>
                  <a:pt x="2361" y="0"/>
                </a:cubicBezTo>
                <a:close/>
              </a:path>
            </a:pathLst>
          </a:custGeom>
          <a:solidFill>
            <a:srgbClr val="4C6E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62"/>
          <p:cNvGrpSpPr/>
          <p:nvPr/>
        </p:nvGrpSpPr>
        <p:grpSpPr>
          <a:xfrm rot="-5408163">
            <a:off x="7197166" y="791935"/>
            <a:ext cx="3440147" cy="1555169"/>
            <a:chOff x="3659150" y="4777100"/>
            <a:chExt cx="1317555" cy="610253"/>
          </a:xfrm>
        </p:grpSpPr>
        <p:sp>
          <p:nvSpPr>
            <p:cNvPr id="365" name="Google Shape;365;p62"/>
            <p:cNvSpPr/>
            <p:nvPr/>
          </p:nvSpPr>
          <p:spPr>
            <a:xfrm>
              <a:off x="3659150" y="4777100"/>
              <a:ext cx="1269197" cy="481266"/>
            </a:xfrm>
            <a:custGeom>
              <a:rect b="b" l="l" r="r" t="t"/>
              <a:pathLst>
                <a:path extrusionOk="0" h="10171" w="26823">
                  <a:moveTo>
                    <a:pt x="26766" y="1"/>
                  </a:moveTo>
                  <a:cubicBezTo>
                    <a:pt x="24717" y="2129"/>
                    <a:pt x="21802" y="3313"/>
                    <a:pt x="18873" y="3313"/>
                  </a:cubicBezTo>
                  <a:cubicBezTo>
                    <a:pt x="17992" y="3313"/>
                    <a:pt x="17110" y="3206"/>
                    <a:pt x="16250" y="2985"/>
                  </a:cubicBezTo>
                  <a:cubicBezTo>
                    <a:pt x="15618" y="2823"/>
                    <a:pt x="14968" y="2601"/>
                    <a:pt x="14341" y="2385"/>
                  </a:cubicBezTo>
                  <a:cubicBezTo>
                    <a:pt x="13087" y="1955"/>
                    <a:pt x="11804" y="1515"/>
                    <a:pt x="10554" y="1515"/>
                  </a:cubicBezTo>
                  <a:cubicBezTo>
                    <a:pt x="9988" y="1515"/>
                    <a:pt x="9428" y="1605"/>
                    <a:pt x="8881" y="1827"/>
                  </a:cubicBezTo>
                  <a:cubicBezTo>
                    <a:pt x="7768" y="2279"/>
                    <a:pt x="6829" y="3234"/>
                    <a:pt x="5928" y="4832"/>
                  </a:cubicBezTo>
                  <a:cubicBezTo>
                    <a:pt x="5738" y="5168"/>
                    <a:pt x="5556" y="5514"/>
                    <a:pt x="5380" y="5850"/>
                  </a:cubicBezTo>
                  <a:cubicBezTo>
                    <a:pt x="4905" y="6757"/>
                    <a:pt x="4414" y="7695"/>
                    <a:pt x="3735" y="8478"/>
                  </a:cubicBezTo>
                  <a:cubicBezTo>
                    <a:pt x="3019" y="9303"/>
                    <a:pt x="1873" y="10092"/>
                    <a:pt x="633" y="10092"/>
                  </a:cubicBezTo>
                  <a:cubicBezTo>
                    <a:pt x="430" y="10092"/>
                    <a:pt x="224" y="10071"/>
                    <a:pt x="17" y="10026"/>
                  </a:cubicBezTo>
                  <a:lnTo>
                    <a:pt x="1" y="10102"/>
                  </a:lnTo>
                  <a:cubicBezTo>
                    <a:pt x="213" y="10149"/>
                    <a:pt x="424" y="10170"/>
                    <a:pt x="633" y="10170"/>
                  </a:cubicBezTo>
                  <a:cubicBezTo>
                    <a:pt x="1900" y="10170"/>
                    <a:pt x="3066" y="9368"/>
                    <a:pt x="3795" y="8529"/>
                  </a:cubicBezTo>
                  <a:cubicBezTo>
                    <a:pt x="4479" y="7741"/>
                    <a:pt x="4972" y="6798"/>
                    <a:pt x="5449" y="5886"/>
                  </a:cubicBezTo>
                  <a:cubicBezTo>
                    <a:pt x="5625" y="5551"/>
                    <a:pt x="5807" y="5205"/>
                    <a:pt x="5995" y="4871"/>
                  </a:cubicBezTo>
                  <a:cubicBezTo>
                    <a:pt x="6889" y="3289"/>
                    <a:pt x="7816" y="2344"/>
                    <a:pt x="8911" y="1899"/>
                  </a:cubicBezTo>
                  <a:cubicBezTo>
                    <a:pt x="9447" y="1682"/>
                    <a:pt x="9996" y="1593"/>
                    <a:pt x="10553" y="1593"/>
                  </a:cubicBezTo>
                  <a:cubicBezTo>
                    <a:pt x="11792" y="1593"/>
                    <a:pt x="13069" y="2031"/>
                    <a:pt x="14315" y="2459"/>
                  </a:cubicBezTo>
                  <a:cubicBezTo>
                    <a:pt x="14945" y="2675"/>
                    <a:pt x="15596" y="2898"/>
                    <a:pt x="16230" y="3060"/>
                  </a:cubicBezTo>
                  <a:cubicBezTo>
                    <a:pt x="17080" y="3278"/>
                    <a:pt x="17961" y="3387"/>
                    <a:pt x="18851" y="3387"/>
                  </a:cubicBezTo>
                  <a:cubicBezTo>
                    <a:pt x="19874" y="3387"/>
                    <a:pt x="20909" y="3243"/>
                    <a:pt x="21923" y="2955"/>
                  </a:cubicBezTo>
                  <a:cubicBezTo>
                    <a:pt x="23819" y="2417"/>
                    <a:pt x="25514" y="1414"/>
                    <a:pt x="26823"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2"/>
            <p:cNvSpPr/>
            <p:nvPr/>
          </p:nvSpPr>
          <p:spPr>
            <a:xfrm>
              <a:off x="3675285" y="4820111"/>
              <a:ext cx="1269197" cy="481266"/>
            </a:xfrm>
            <a:custGeom>
              <a:rect b="b" l="l" r="r" t="t"/>
              <a:pathLst>
                <a:path extrusionOk="0" h="10171" w="26823">
                  <a:moveTo>
                    <a:pt x="26766" y="1"/>
                  </a:moveTo>
                  <a:cubicBezTo>
                    <a:pt x="24715" y="2129"/>
                    <a:pt x="21801" y="3313"/>
                    <a:pt x="18872" y="3313"/>
                  </a:cubicBezTo>
                  <a:cubicBezTo>
                    <a:pt x="17991" y="3313"/>
                    <a:pt x="17109" y="3206"/>
                    <a:pt x="16249" y="2985"/>
                  </a:cubicBezTo>
                  <a:cubicBezTo>
                    <a:pt x="15618" y="2823"/>
                    <a:pt x="14968" y="2601"/>
                    <a:pt x="14340" y="2385"/>
                  </a:cubicBezTo>
                  <a:cubicBezTo>
                    <a:pt x="13086" y="1955"/>
                    <a:pt x="11803" y="1515"/>
                    <a:pt x="10552" y="1515"/>
                  </a:cubicBezTo>
                  <a:cubicBezTo>
                    <a:pt x="9986" y="1515"/>
                    <a:pt x="9427" y="1605"/>
                    <a:pt x="8881" y="1826"/>
                  </a:cubicBezTo>
                  <a:cubicBezTo>
                    <a:pt x="7768" y="2279"/>
                    <a:pt x="6829" y="3233"/>
                    <a:pt x="5926" y="4832"/>
                  </a:cubicBezTo>
                  <a:cubicBezTo>
                    <a:pt x="5738" y="5168"/>
                    <a:pt x="5556" y="5514"/>
                    <a:pt x="5380" y="5851"/>
                  </a:cubicBezTo>
                  <a:cubicBezTo>
                    <a:pt x="4905" y="6758"/>
                    <a:pt x="4413" y="7695"/>
                    <a:pt x="3734" y="8478"/>
                  </a:cubicBezTo>
                  <a:cubicBezTo>
                    <a:pt x="3019" y="9303"/>
                    <a:pt x="1873" y="10092"/>
                    <a:pt x="633" y="10092"/>
                  </a:cubicBezTo>
                  <a:cubicBezTo>
                    <a:pt x="429" y="10092"/>
                    <a:pt x="224" y="10070"/>
                    <a:pt x="17" y="10025"/>
                  </a:cubicBezTo>
                  <a:lnTo>
                    <a:pt x="0" y="10102"/>
                  </a:lnTo>
                  <a:cubicBezTo>
                    <a:pt x="212" y="10149"/>
                    <a:pt x="423" y="10170"/>
                    <a:pt x="632" y="10170"/>
                  </a:cubicBezTo>
                  <a:cubicBezTo>
                    <a:pt x="1898" y="10170"/>
                    <a:pt x="3065" y="9368"/>
                    <a:pt x="3793" y="8529"/>
                  </a:cubicBezTo>
                  <a:cubicBezTo>
                    <a:pt x="4478" y="7740"/>
                    <a:pt x="4972" y="6798"/>
                    <a:pt x="5449" y="5887"/>
                  </a:cubicBezTo>
                  <a:cubicBezTo>
                    <a:pt x="5625" y="5551"/>
                    <a:pt x="5807" y="5205"/>
                    <a:pt x="5995" y="4870"/>
                  </a:cubicBezTo>
                  <a:cubicBezTo>
                    <a:pt x="6889" y="3288"/>
                    <a:pt x="7814" y="2344"/>
                    <a:pt x="8910" y="1899"/>
                  </a:cubicBezTo>
                  <a:cubicBezTo>
                    <a:pt x="9446" y="1682"/>
                    <a:pt x="9996" y="1593"/>
                    <a:pt x="10553" y="1593"/>
                  </a:cubicBezTo>
                  <a:cubicBezTo>
                    <a:pt x="11792" y="1593"/>
                    <a:pt x="13068" y="2031"/>
                    <a:pt x="14315" y="2459"/>
                  </a:cubicBezTo>
                  <a:cubicBezTo>
                    <a:pt x="14944" y="2675"/>
                    <a:pt x="15595" y="2898"/>
                    <a:pt x="16230" y="3060"/>
                  </a:cubicBezTo>
                  <a:cubicBezTo>
                    <a:pt x="17079" y="3278"/>
                    <a:pt x="17960" y="3387"/>
                    <a:pt x="18849" y="3387"/>
                  </a:cubicBezTo>
                  <a:cubicBezTo>
                    <a:pt x="19872" y="3387"/>
                    <a:pt x="20908" y="3243"/>
                    <a:pt x="21923" y="2955"/>
                  </a:cubicBezTo>
                  <a:cubicBezTo>
                    <a:pt x="23818" y="2417"/>
                    <a:pt x="25513" y="1414"/>
                    <a:pt x="26822" y="55"/>
                  </a:cubicBezTo>
                  <a:lnTo>
                    <a:pt x="26766" y="1"/>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2"/>
            <p:cNvSpPr/>
            <p:nvPr/>
          </p:nvSpPr>
          <p:spPr>
            <a:xfrm>
              <a:off x="3691326" y="4863170"/>
              <a:ext cx="1269245" cy="481219"/>
            </a:xfrm>
            <a:custGeom>
              <a:rect b="b" l="l" r="r" t="t"/>
              <a:pathLst>
                <a:path extrusionOk="0" h="10170" w="26824">
                  <a:moveTo>
                    <a:pt x="26767" y="0"/>
                  </a:moveTo>
                  <a:cubicBezTo>
                    <a:pt x="24717" y="2128"/>
                    <a:pt x="21803" y="3312"/>
                    <a:pt x="18873" y="3312"/>
                  </a:cubicBezTo>
                  <a:cubicBezTo>
                    <a:pt x="17993" y="3312"/>
                    <a:pt x="17111" y="3205"/>
                    <a:pt x="16251" y="2984"/>
                  </a:cubicBezTo>
                  <a:cubicBezTo>
                    <a:pt x="15619" y="2822"/>
                    <a:pt x="14969" y="2600"/>
                    <a:pt x="14342" y="2384"/>
                  </a:cubicBezTo>
                  <a:cubicBezTo>
                    <a:pt x="13088" y="1954"/>
                    <a:pt x="11804" y="1514"/>
                    <a:pt x="10553" y="1514"/>
                  </a:cubicBezTo>
                  <a:cubicBezTo>
                    <a:pt x="9988" y="1514"/>
                    <a:pt x="9429" y="1604"/>
                    <a:pt x="8882" y="1825"/>
                  </a:cubicBezTo>
                  <a:cubicBezTo>
                    <a:pt x="7769" y="2278"/>
                    <a:pt x="6830" y="3232"/>
                    <a:pt x="5927" y="4832"/>
                  </a:cubicBezTo>
                  <a:cubicBezTo>
                    <a:pt x="5739" y="5167"/>
                    <a:pt x="5557" y="5513"/>
                    <a:pt x="5381" y="5850"/>
                  </a:cubicBezTo>
                  <a:cubicBezTo>
                    <a:pt x="4905" y="6757"/>
                    <a:pt x="4415" y="7695"/>
                    <a:pt x="3736" y="8477"/>
                  </a:cubicBezTo>
                  <a:cubicBezTo>
                    <a:pt x="3019" y="9302"/>
                    <a:pt x="1874" y="10091"/>
                    <a:pt x="633" y="10091"/>
                  </a:cubicBezTo>
                  <a:cubicBezTo>
                    <a:pt x="430" y="10091"/>
                    <a:pt x="225" y="10070"/>
                    <a:pt x="18" y="10024"/>
                  </a:cubicBezTo>
                  <a:lnTo>
                    <a:pt x="1" y="10101"/>
                  </a:lnTo>
                  <a:cubicBezTo>
                    <a:pt x="213" y="10148"/>
                    <a:pt x="424" y="10170"/>
                    <a:pt x="632" y="10170"/>
                  </a:cubicBezTo>
                  <a:cubicBezTo>
                    <a:pt x="1900" y="10170"/>
                    <a:pt x="3067" y="9368"/>
                    <a:pt x="3794" y="8528"/>
                  </a:cubicBezTo>
                  <a:cubicBezTo>
                    <a:pt x="4479" y="7739"/>
                    <a:pt x="4973" y="6797"/>
                    <a:pt x="5450" y="5886"/>
                  </a:cubicBezTo>
                  <a:cubicBezTo>
                    <a:pt x="5626" y="5550"/>
                    <a:pt x="5808" y="5204"/>
                    <a:pt x="5996" y="4870"/>
                  </a:cubicBezTo>
                  <a:cubicBezTo>
                    <a:pt x="6890" y="3287"/>
                    <a:pt x="7816" y="2343"/>
                    <a:pt x="8912" y="1898"/>
                  </a:cubicBezTo>
                  <a:cubicBezTo>
                    <a:pt x="9448" y="1681"/>
                    <a:pt x="9997" y="1593"/>
                    <a:pt x="10554" y="1593"/>
                  </a:cubicBezTo>
                  <a:cubicBezTo>
                    <a:pt x="11793" y="1593"/>
                    <a:pt x="13069" y="2030"/>
                    <a:pt x="14316" y="2458"/>
                  </a:cubicBezTo>
                  <a:cubicBezTo>
                    <a:pt x="14945" y="2674"/>
                    <a:pt x="15596" y="2897"/>
                    <a:pt x="16231" y="3060"/>
                  </a:cubicBezTo>
                  <a:cubicBezTo>
                    <a:pt x="17080" y="3277"/>
                    <a:pt x="17960" y="3386"/>
                    <a:pt x="18848" y="3386"/>
                  </a:cubicBezTo>
                  <a:cubicBezTo>
                    <a:pt x="19872" y="3386"/>
                    <a:pt x="20908" y="3242"/>
                    <a:pt x="21923" y="2954"/>
                  </a:cubicBezTo>
                  <a:cubicBezTo>
                    <a:pt x="23820" y="2416"/>
                    <a:pt x="25514" y="1413"/>
                    <a:pt x="26824" y="55"/>
                  </a:cubicBezTo>
                  <a:lnTo>
                    <a:pt x="26767"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2"/>
            <p:cNvSpPr/>
            <p:nvPr/>
          </p:nvSpPr>
          <p:spPr>
            <a:xfrm>
              <a:off x="3707461" y="4906181"/>
              <a:ext cx="1269245" cy="481172"/>
            </a:xfrm>
            <a:custGeom>
              <a:rect b="b" l="l" r="r" t="t"/>
              <a:pathLst>
                <a:path extrusionOk="0" h="10169" w="26824">
                  <a:moveTo>
                    <a:pt x="26766" y="0"/>
                  </a:moveTo>
                  <a:cubicBezTo>
                    <a:pt x="24716" y="2127"/>
                    <a:pt x="21802" y="3311"/>
                    <a:pt x="18872" y="3311"/>
                  </a:cubicBezTo>
                  <a:cubicBezTo>
                    <a:pt x="17992" y="3311"/>
                    <a:pt x="17109" y="3204"/>
                    <a:pt x="16249" y="2984"/>
                  </a:cubicBezTo>
                  <a:cubicBezTo>
                    <a:pt x="15617" y="2822"/>
                    <a:pt x="14969" y="2599"/>
                    <a:pt x="14340" y="2384"/>
                  </a:cubicBezTo>
                  <a:cubicBezTo>
                    <a:pt x="13087" y="1954"/>
                    <a:pt x="11804" y="1513"/>
                    <a:pt x="10554" y="1513"/>
                  </a:cubicBezTo>
                  <a:cubicBezTo>
                    <a:pt x="9988" y="1513"/>
                    <a:pt x="9428" y="1604"/>
                    <a:pt x="8881" y="1826"/>
                  </a:cubicBezTo>
                  <a:cubicBezTo>
                    <a:pt x="7769" y="2277"/>
                    <a:pt x="6830" y="3232"/>
                    <a:pt x="5927" y="4832"/>
                  </a:cubicBezTo>
                  <a:cubicBezTo>
                    <a:pt x="5738" y="5166"/>
                    <a:pt x="5557" y="5513"/>
                    <a:pt x="5380" y="5850"/>
                  </a:cubicBezTo>
                  <a:cubicBezTo>
                    <a:pt x="4905" y="6757"/>
                    <a:pt x="4413" y="7695"/>
                    <a:pt x="3735" y="8476"/>
                  </a:cubicBezTo>
                  <a:cubicBezTo>
                    <a:pt x="3018" y="9302"/>
                    <a:pt x="1873" y="10091"/>
                    <a:pt x="633" y="10091"/>
                  </a:cubicBezTo>
                  <a:cubicBezTo>
                    <a:pt x="430" y="10091"/>
                    <a:pt x="224" y="10070"/>
                    <a:pt x="18" y="10024"/>
                  </a:cubicBezTo>
                  <a:lnTo>
                    <a:pt x="0" y="10100"/>
                  </a:lnTo>
                  <a:cubicBezTo>
                    <a:pt x="213" y="10147"/>
                    <a:pt x="424" y="10169"/>
                    <a:pt x="632" y="10169"/>
                  </a:cubicBezTo>
                  <a:cubicBezTo>
                    <a:pt x="1899" y="10169"/>
                    <a:pt x="3065" y="9368"/>
                    <a:pt x="3794" y="8528"/>
                  </a:cubicBezTo>
                  <a:cubicBezTo>
                    <a:pt x="4479" y="7739"/>
                    <a:pt x="4972" y="6797"/>
                    <a:pt x="5450" y="5886"/>
                  </a:cubicBezTo>
                  <a:cubicBezTo>
                    <a:pt x="5625" y="5550"/>
                    <a:pt x="5806" y="5203"/>
                    <a:pt x="5996" y="4870"/>
                  </a:cubicBezTo>
                  <a:cubicBezTo>
                    <a:pt x="6888" y="3287"/>
                    <a:pt x="7815" y="2343"/>
                    <a:pt x="8911" y="1898"/>
                  </a:cubicBezTo>
                  <a:cubicBezTo>
                    <a:pt x="9447" y="1680"/>
                    <a:pt x="9996" y="1592"/>
                    <a:pt x="10552" y="1592"/>
                  </a:cubicBezTo>
                  <a:cubicBezTo>
                    <a:pt x="11791" y="1592"/>
                    <a:pt x="13068" y="2030"/>
                    <a:pt x="14316" y="2458"/>
                  </a:cubicBezTo>
                  <a:cubicBezTo>
                    <a:pt x="14945" y="2674"/>
                    <a:pt x="15596" y="2897"/>
                    <a:pt x="16230" y="3060"/>
                  </a:cubicBezTo>
                  <a:cubicBezTo>
                    <a:pt x="17079" y="3278"/>
                    <a:pt x="17959" y="3386"/>
                    <a:pt x="18847" y="3386"/>
                  </a:cubicBezTo>
                  <a:cubicBezTo>
                    <a:pt x="19871" y="3386"/>
                    <a:pt x="20907" y="3242"/>
                    <a:pt x="21923" y="2954"/>
                  </a:cubicBezTo>
                  <a:cubicBezTo>
                    <a:pt x="23819" y="2416"/>
                    <a:pt x="25513" y="1413"/>
                    <a:pt x="26823" y="54"/>
                  </a:cubicBezTo>
                  <a:lnTo>
                    <a:pt x="26766" y="0"/>
                  </a:lnTo>
                  <a:close/>
                </a:path>
              </a:pathLst>
            </a:custGeom>
            <a:solidFill>
              <a:srgbClr val="FCB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9" name="Google Shape;369;p62"/>
          <p:cNvPicPr preferRelativeResize="0"/>
          <p:nvPr/>
        </p:nvPicPr>
        <p:blipFill>
          <a:blip r:embed="rId3">
            <a:alphaModFix/>
          </a:blip>
          <a:stretch>
            <a:fillRect/>
          </a:stretch>
        </p:blipFill>
        <p:spPr>
          <a:xfrm>
            <a:off x="68625" y="4535975"/>
            <a:ext cx="972825" cy="548300"/>
          </a:xfrm>
          <a:prstGeom prst="rect">
            <a:avLst/>
          </a:prstGeom>
          <a:noFill/>
          <a:ln>
            <a:noFill/>
          </a:ln>
        </p:spPr>
      </p:pic>
      <p:pic>
        <p:nvPicPr>
          <p:cNvPr id="370" name="Google Shape;370;p62"/>
          <p:cNvPicPr preferRelativeResize="0"/>
          <p:nvPr/>
        </p:nvPicPr>
        <p:blipFill>
          <a:blip r:embed="rId4">
            <a:alphaModFix/>
          </a:blip>
          <a:stretch>
            <a:fillRect/>
          </a:stretch>
        </p:blipFill>
        <p:spPr>
          <a:xfrm>
            <a:off x="6120400" y="4722438"/>
            <a:ext cx="2749298" cy="175375"/>
          </a:xfrm>
          <a:prstGeom prst="rect">
            <a:avLst/>
          </a:prstGeom>
          <a:noFill/>
          <a:ln>
            <a:noFill/>
          </a:ln>
        </p:spPr>
      </p:pic>
      <p:sp>
        <p:nvSpPr>
          <p:cNvPr id="371" name="Google Shape;371;p62"/>
          <p:cNvSpPr/>
          <p:nvPr/>
        </p:nvSpPr>
        <p:spPr>
          <a:xfrm>
            <a:off x="0" y="2664313"/>
            <a:ext cx="9144000" cy="351680"/>
          </a:xfrm>
          <a:custGeom>
            <a:rect b="b" l="l" r="r" t="t"/>
            <a:pathLst>
              <a:path extrusionOk="0" h="10990" w="285750">
                <a:moveTo>
                  <a:pt x="0" y="0"/>
                </a:moveTo>
                <a:lnTo>
                  <a:pt x="0" y="10990"/>
                </a:lnTo>
                <a:lnTo>
                  <a:pt x="285750" y="10990"/>
                </a:lnTo>
                <a:lnTo>
                  <a:pt x="285750"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372" name="Google Shape;372;p62"/>
          <p:cNvGrpSpPr/>
          <p:nvPr/>
        </p:nvGrpSpPr>
        <p:grpSpPr>
          <a:xfrm>
            <a:off x="1110350" y="1504850"/>
            <a:ext cx="1651500" cy="1526672"/>
            <a:chOff x="795975" y="1407663"/>
            <a:chExt cx="1651500" cy="1526672"/>
          </a:xfrm>
        </p:grpSpPr>
        <p:grpSp>
          <p:nvGrpSpPr>
            <p:cNvPr id="373" name="Google Shape;373;p62"/>
            <p:cNvGrpSpPr/>
            <p:nvPr/>
          </p:nvGrpSpPr>
          <p:grpSpPr>
            <a:xfrm rot="10800000">
              <a:off x="1512176" y="2018766"/>
              <a:ext cx="66720" cy="831360"/>
              <a:chOff x="5117952" y="2967078"/>
              <a:chExt cx="66720" cy="831360"/>
            </a:xfrm>
          </p:grpSpPr>
          <p:sp>
            <p:nvSpPr>
              <p:cNvPr id="374" name="Google Shape;374;p62"/>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75" name="Google Shape;375;p62"/>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76" name="Google Shape;376;p62"/>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77" name="Google Shape;377;p62"/>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78" name="Google Shape;378;p62"/>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79" name="Google Shape;379;p62"/>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80" name="Google Shape;380;p62"/>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81" name="Google Shape;381;p62"/>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82" name="Google Shape;382;p62"/>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83" name="Google Shape;383;p62"/>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384" name="Google Shape;384;p62"/>
            <p:cNvSpPr/>
            <p:nvPr/>
          </p:nvSpPr>
          <p:spPr>
            <a:xfrm>
              <a:off x="1538464" y="2587999"/>
              <a:ext cx="14112" cy="43072"/>
            </a:xfrm>
            <a:custGeom>
              <a:rect b="b" l="l" r="r" t="t"/>
              <a:pathLst>
                <a:path extrusionOk="0" h="1346" w="441">
                  <a:moveTo>
                    <a:pt x="0" y="0"/>
                  </a:moveTo>
                  <a:lnTo>
                    <a:pt x="0" y="1346"/>
                  </a:lnTo>
                  <a:lnTo>
                    <a:pt x="441" y="1346"/>
                  </a:lnTo>
                  <a:lnTo>
                    <a:pt x="441"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85" name="Google Shape;385;p62"/>
            <p:cNvSpPr/>
            <p:nvPr/>
          </p:nvSpPr>
          <p:spPr>
            <a:xfrm>
              <a:off x="914016" y="2582271"/>
              <a:ext cx="1263040" cy="352064"/>
            </a:xfrm>
            <a:custGeom>
              <a:rect b="b" l="l" r="r" t="t"/>
              <a:pathLst>
                <a:path extrusionOk="0" h="11002" w="39470">
                  <a:moveTo>
                    <a:pt x="1226" y="1"/>
                  </a:moveTo>
                  <a:cubicBezTo>
                    <a:pt x="464" y="1"/>
                    <a:pt x="0" y="858"/>
                    <a:pt x="417" y="1501"/>
                  </a:cubicBezTo>
                  <a:lnTo>
                    <a:pt x="6358" y="10561"/>
                  </a:lnTo>
                  <a:cubicBezTo>
                    <a:pt x="6537" y="10835"/>
                    <a:pt x="6846" y="11002"/>
                    <a:pt x="7168" y="11002"/>
                  </a:cubicBezTo>
                  <a:lnTo>
                    <a:pt x="38231" y="11002"/>
                  </a:lnTo>
                  <a:cubicBezTo>
                    <a:pt x="39005" y="11002"/>
                    <a:pt x="39469" y="10145"/>
                    <a:pt x="39041" y="9502"/>
                  </a:cubicBezTo>
                  <a:lnTo>
                    <a:pt x="33099" y="441"/>
                  </a:lnTo>
                  <a:cubicBezTo>
                    <a:pt x="32921" y="167"/>
                    <a:pt x="32623" y="1"/>
                    <a:pt x="3229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Nov 14</a:t>
              </a:r>
              <a:endParaRPr sz="1100">
                <a:solidFill>
                  <a:srgbClr val="FFFFFF"/>
                </a:solidFill>
                <a:latin typeface="Google Sans Medium"/>
                <a:ea typeface="Google Sans Medium"/>
                <a:cs typeface="Google Sans Medium"/>
                <a:sym typeface="Google Sans Medium"/>
              </a:endParaRPr>
            </a:p>
          </p:txBody>
        </p:sp>
        <p:sp>
          <p:nvSpPr>
            <p:cNvPr id="386" name="Google Shape;386;p62"/>
            <p:cNvSpPr txBox="1"/>
            <p:nvPr/>
          </p:nvSpPr>
          <p:spPr>
            <a:xfrm>
              <a:off x="795975" y="1407663"/>
              <a:ext cx="16515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Participants receive Access Code</a:t>
              </a:r>
              <a:endParaRPr sz="1200">
                <a:solidFill>
                  <a:srgbClr val="434343"/>
                </a:solidFill>
                <a:latin typeface="Google Sans"/>
                <a:ea typeface="Google Sans"/>
                <a:cs typeface="Google Sans"/>
                <a:sym typeface="Google Sans"/>
              </a:endParaRPr>
            </a:p>
          </p:txBody>
        </p:sp>
      </p:grpSp>
      <p:grpSp>
        <p:nvGrpSpPr>
          <p:cNvPr id="387" name="Google Shape;387;p62"/>
          <p:cNvGrpSpPr/>
          <p:nvPr/>
        </p:nvGrpSpPr>
        <p:grpSpPr>
          <a:xfrm rot="10800000">
            <a:off x="6069658" y="2203528"/>
            <a:ext cx="66720" cy="831360"/>
            <a:chOff x="5117952" y="2967078"/>
            <a:chExt cx="66720" cy="831360"/>
          </a:xfrm>
        </p:grpSpPr>
        <p:sp>
          <p:nvSpPr>
            <p:cNvPr id="388" name="Google Shape;388;p62"/>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89" name="Google Shape;389;p62"/>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0" name="Google Shape;390;p62"/>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1" name="Google Shape;391;p62"/>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2" name="Google Shape;392;p62"/>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3" name="Google Shape;393;p62"/>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4" name="Google Shape;394;p62"/>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5" name="Google Shape;395;p62"/>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6" name="Google Shape;396;p62"/>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7" name="Google Shape;397;p62"/>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398" name="Google Shape;398;p62"/>
          <p:cNvSpPr/>
          <p:nvPr/>
        </p:nvSpPr>
        <p:spPr>
          <a:xfrm>
            <a:off x="7921125" y="2685186"/>
            <a:ext cx="9568" cy="43072"/>
          </a:xfrm>
          <a:custGeom>
            <a:rect b="b" l="l" r="r" t="t"/>
            <a:pathLst>
              <a:path extrusionOk="0" h="1346" w="299">
                <a:moveTo>
                  <a:pt x="1" y="0"/>
                </a:moveTo>
                <a:lnTo>
                  <a:pt x="1"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9" name="Google Shape;399;p62"/>
          <p:cNvSpPr/>
          <p:nvPr/>
        </p:nvSpPr>
        <p:spPr>
          <a:xfrm>
            <a:off x="5436835" y="2683458"/>
            <a:ext cx="1263040" cy="352064"/>
          </a:xfrm>
          <a:custGeom>
            <a:rect b="b" l="l" r="r" t="t"/>
            <a:pathLst>
              <a:path extrusionOk="0" h="11002" w="39470">
                <a:moveTo>
                  <a:pt x="1227" y="1"/>
                </a:moveTo>
                <a:cubicBezTo>
                  <a:pt x="465" y="1"/>
                  <a:pt x="0" y="858"/>
                  <a:pt x="417" y="1501"/>
                </a:cubicBezTo>
                <a:lnTo>
                  <a:pt x="6358" y="10561"/>
                </a:lnTo>
                <a:cubicBezTo>
                  <a:pt x="6537" y="10835"/>
                  <a:pt x="6847" y="11002"/>
                  <a:pt x="7168" y="11002"/>
                </a:cubicBezTo>
                <a:lnTo>
                  <a:pt x="38231" y="11002"/>
                </a:lnTo>
                <a:cubicBezTo>
                  <a:pt x="39005" y="11002"/>
                  <a:pt x="39470" y="10145"/>
                  <a:pt x="39041" y="9502"/>
                </a:cubicBezTo>
                <a:lnTo>
                  <a:pt x="33112" y="441"/>
                </a:lnTo>
                <a:cubicBezTo>
                  <a:pt x="32933" y="167"/>
                  <a:pt x="32624" y="1"/>
                  <a:pt x="32302"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Dec 14th</a:t>
            </a:r>
            <a:endParaRPr sz="1100">
              <a:solidFill>
                <a:srgbClr val="FFFFFF"/>
              </a:solidFill>
              <a:latin typeface="Google Sans Medium"/>
              <a:ea typeface="Google Sans Medium"/>
              <a:cs typeface="Google Sans Medium"/>
              <a:sym typeface="Google Sans Medium"/>
            </a:endParaRPr>
          </a:p>
        </p:txBody>
      </p:sp>
      <p:sp>
        <p:nvSpPr>
          <p:cNvPr id="400" name="Google Shape;400;p62"/>
          <p:cNvSpPr txBox="1"/>
          <p:nvPr/>
        </p:nvSpPr>
        <p:spPr>
          <a:xfrm>
            <a:off x="5471512" y="1504850"/>
            <a:ext cx="12630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Last date to Complete the course</a:t>
            </a:r>
            <a:endParaRPr sz="1200">
              <a:solidFill>
                <a:srgbClr val="434343"/>
              </a:solidFill>
              <a:latin typeface="Google Sans"/>
              <a:ea typeface="Google Sans"/>
              <a:cs typeface="Google Sans"/>
              <a:sym typeface="Google Sans"/>
            </a:endParaRPr>
          </a:p>
        </p:txBody>
      </p:sp>
      <p:grpSp>
        <p:nvGrpSpPr>
          <p:cNvPr id="401" name="Google Shape;401;p62"/>
          <p:cNvGrpSpPr/>
          <p:nvPr/>
        </p:nvGrpSpPr>
        <p:grpSpPr>
          <a:xfrm>
            <a:off x="1645300" y="3188020"/>
            <a:ext cx="429202" cy="324265"/>
            <a:chOff x="6375451" y="2095120"/>
            <a:chExt cx="429202" cy="324265"/>
          </a:xfrm>
        </p:grpSpPr>
        <p:sp>
          <p:nvSpPr>
            <p:cNvPr id="402" name="Google Shape;402;p62"/>
            <p:cNvSpPr/>
            <p:nvPr/>
          </p:nvSpPr>
          <p:spPr>
            <a:xfrm>
              <a:off x="6599118" y="2239632"/>
              <a:ext cx="125087" cy="12607"/>
            </a:xfrm>
            <a:custGeom>
              <a:rect b="b" l="l" r="r" t="t"/>
              <a:pathLst>
                <a:path extrusionOk="0" h="244" w="2421">
                  <a:moveTo>
                    <a:pt x="122" y="0"/>
                  </a:moveTo>
                  <a:cubicBezTo>
                    <a:pt x="50" y="0"/>
                    <a:pt x="1" y="49"/>
                    <a:pt x="1" y="122"/>
                  </a:cubicBezTo>
                  <a:cubicBezTo>
                    <a:pt x="1" y="183"/>
                    <a:pt x="50" y="243"/>
                    <a:pt x="122" y="243"/>
                  </a:cubicBezTo>
                  <a:lnTo>
                    <a:pt x="2299" y="243"/>
                  </a:lnTo>
                  <a:cubicBezTo>
                    <a:pt x="2360" y="243"/>
                    <a:pt x="2421" y="183"/>
                    <a:pt x="2421" y="122"/>
                  </a:cubicBezTo>
                  <a:cubicBezTo>
                    <a:pt x="2421" y="49"/>
                    <a:pt x="2360" y="0"/>
                    <a:pt x="2299" y="0"/>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2"/>
            <p:cNvSpPr/>
            <p:nvPr/>
          </p:nvSpPr>
          <p:spPr>
            <a:xfrm>
              <a:off x="6616065" y="2203155"/>
              <a:ext cx="108140" cy="12659"/>
            </a:xfrm>
            <a:custGeom>
              <a:rect b="b" l="l" r="r" t="t"/>
              <a:pathLst>
                <a:path extrusionOk="0" h="245" w="2093">
                  <a:moveTo>
                    <a:pt x="122" y="1"/>
                  </a:moveTo>
                  <a:cubicBezTo>
                    <a:pt x="49" y="1"/>
                    <a:pt x="1" y="62"/>
                    <a:pt x="1" y="122"/>
                  </a:cubicBezTo>
                  <a:cubicBezTo>
                    <a:pt x="1" y="195"/>
                    <a:pt x="49" y="244"/>
                    <a:pt x="122" y="244"/>
                  </a:cubicBezTo>
                  <a:lnTo>
                    <a:pt x="1971" y="244"/>
                  </a:lnTo>
                  <a:cubicBezTo>
                    <a:pt x="2032" y="244"/>
                    <a:pt x="2093" y="195"/>
                    <a:pt x="2093" y="122"/>
                  </a:cubicBezTo>
                  <a:cubicBezTo>
                    <a:pt x="2093" y="62"/>
                    <a:pt x="2032" y="1"/>
                    <a:pt x="1971" y="1"/>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2"/>
            <p:cNvSpPr/>
            <p:nvPr/>
          </p:nvSpPr>
          <p:spPr>
            <a:xfrm>
              <a:off x="6599118" y="2275437"/>
              <a:ext cx="125087" cy="12659"/>
            </a:xfrm>
            <a:custGeom>
              <a:rect b="b" l="l" r="r" t="t"/>
              <a:pathLst>
                <a:path extrusionOk="0" h="245" w="2421">
                  <a:moveTo>
                    <a:pt x="122" y="1"/>
                  </a:moveTo>
                  <a:cubicBezTo>
                    <a:pt x="50" y="1"/>
                    <a:pt x="1" y="61"/>
                    <a:pt x="1" y="122"/>
                  </a:cubicBezTo>
                  <a:cubicBezTo>
                    <a:pt x="1" y="195"/>
                    <a:pt x="50" y="244"/>
                    <a:pt x="122" y="244"/>
                  </a:cubicBezTo>
                  <a:lnTo>
                    <a:pt x="2299" y="244"/>
                  </a:lnTo>
                  <a:cubicBezTo>
                    <a:pt x="2360" y="244"/>
                    <a:pt x="2421" y="195"/>
                    <a:pt x="2421" y="122"/>
                  </a:cubicBezTo>
                  <a:cubicBezTo>
                    <a:pt x="2421" y="61"/>
                    <a:pt x="2360" y="1"/>
                    <a:pt x="2299" y="1"/>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2"/>
            <p:cNvSpPr/>
            <p:nvPr/>
          </p:nvSpPr>
          <p:spPr>
            <a:xfrm>
              <a:off x="6599118" y="2311914"/>
              <a:ext cx="125087" cy="12607"/>
            </a:xfrm>
            <a:custGeom>
              <a:rect b="b" l="l" r="r" t="t"/>
              <a:pathLst>
                <a:path extrusionOk="0" h="244" w="2421">
                  <a:moveTo>
                    <a:pt x="122" y="0"/>
                  </a:moveTo>
                  <a:cubicBezTo>
                    <a:pt x="50" y="0"/>
                    <a:pt x="1" y="49"/>
                    <a:pt x="1" y="122"/>
                  </a:cubicBezTo>
                  <a:cubicBezTo>
                    <a:pt x="1" y="182"/>
                    <a:pt x="50" y="243"/>
                    <a:pt x="122" y="243"/>
                  </a:cubicBezTo>
                  <a:lnTo>
                    <a:pt x="2299" y="243"/>
                  </a:lnTo>
                  <a:cubicBezTo>
                    <a:pt x="2360" y="243"/>
                    <a:pt x="2421" y="182"/>
                    <a:pt x="2421" y="122"/>
                  </a:cubicBezTo>
                  <a:cubicBezTo>
                    <a:pt x="2421" y="49"/>
                    <a:pt x="2360" y="0"/>
                    <a:pt x="2299" y="0"/>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2"/>
            <p:cNvSpPr/>
            <p:nvPr/>
          </p:nvSpPr>
          <p:spPr>
            <a:xfrm>
              <a:off x="6455897" y="2203155"/>
              <a:ext cx="128187" cy="121367"/>
            </a:xfrm>
            <a:custGeom>
              <a:rect b="b" l="l" r="r" t="t"/>
              <a:pathLst>
                <a:path extrusionOk="0" h="2349" w="2481">
                  <a:moveTo>
                    <a:pt x="2238" y="244"/>
                  </a:moveTo>
                  <a:lnTo>
                    <a:pt x="2238" y="2105"/>
                  </a:lnTo>
                  <a:lnTo>
                    <a:pt x="243" y="2105"/>
                  </a:lnTo>
                  <a:lnTo>
                    <a:pt x="243" y="244"/>
                  </a:lnTo>
                  <a:close/>
                  <a:moveTo>
                    <a:pt x="122" y="1"/>
                  </a:moveTo>
                  <a:cubicBezTo>
                    <a:pt x="49" y="1"/>
                    <a:pt x="0" y="62"/>
                    <a:pt x="0" y="122"/>
                  </a:cubicBezTo>
                  <a:lnTo>
                    <a:pt x="0" y="2227"/>
                  </a:lnTo>
                  <a:cubicBezTo>
                    <a:pt x="0" y="2287"/>
                    <a:pt x="49" y="2348"/>
                    <a:pt x="122" y="2348"/>
                  </a:cubicBezTo>
                  <a:lnTo>
                    <a:pt x="2359" y="2348"/>
                  </a:lnTo>
                  <a:cubicBezTo>
                    <a:pt x="2432" y="2348"/>
                    <a:pt x="2481" y="2287"/>
                    <a:pt x="2481" y="2227"/>
                  </a:cubicBezTo>
                  <a:lnTo>
                    <a:pt x="2481" y="122"/>
                  </a:lnTo>
                  <a:cubicBezTo>
                    <a:pt x="2481" y="62"/>
                    <a:pt x="2432" y="1"/>
                    <a:pt x="2359" y="1"/>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2"/>
            <p:cNvSpPr/>
            <p:nvPr/>
          </p:nvSpPr>
          <p:spPr>
            <a:xfrm>
              <a:off x="6710978" y="2149112"/>
              <a:ext cx="13899" cy="13279"/>
            </a:xfrm>
            <a:custGeom>
              <a:rect b="b" l="l" r="r" t="t"/>
              <a:pathLst>
                <a:path extrusionOk="0" h="257" w="269">
                  <a:moveTo>
                    <a:pt x="134" y="1"/>
                  </a:moveTo>
                  <a:cubicBezTo>
                    <a:pt x="61" y="1"/>
                    <a:pt x="1" y="50"/>
                    <a:pt x="1" y="123"/>
                  </a:cubicBezTo>
                  <a:cubicBezTo>
                    <a:pt x="1" y="196"/>
                    <a:pt x="61" y="257"/>
                    <a:pt x="134" y="257"/>
                  </a:cubicBezTo>
                  <a:cubicBezTo>
                    <a:pt x="207" y="257"/>
                    <a:pt x="268" y="196"/>
                    <a:pt x="268" y="123"/>
                  </a:cubicBezTo>
                  <a:cubicBezTo>
                    <a:pt x="268" y="50"/>
                    <a:pt x="207" y="1"/>
                    <a:pt x="134" y="1"/>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2"/>
            <p:cNvSpPr/>
            <p:nvPr/>
          </p:nvSpPr>
          <p:spPr>
            <a:xfrm>
              <a:off x="6683956" y="2149112"/>
              <a:ext cx="13279" cy="13279"/>
            </a:xfrm>
            <a:custGeom>
              <a:rect b="b" l="l" r="r" t="t"/>
              <a:pathLst>
                <a:path extrusionOk="0" h="257" w="257">
                  <a:moveTo>
                    <a:pt x="134" y="1"/>
                  </a:moveTo>
                  <a:cubicBezTo>
                    <a:pt x="61" y="1"/>
                    <a:pt x="0" y="50"/>
                    <a:pt x="0" y="123"/>
                  </a:cubicBezTo>
                  <a:cubicBezTo>
                    <a:pt x="0" y="196"/>
                    <a:pt x="61" y="257"/>
                    <a:pt x="134" y="257"/>
                  </a:cubicBezTo>
                  <a:cubicBezTo>
                    <a:pt x="207" y="257"/>
                    <a:pt x="256" y="196"/>
                    <a:pt x="256" y="123"/>
                  </a:cubicBezTo>
                  <a:cubicBezTo>
                    <a:pt x="256" y="50"/>
                    <a:pt x="207" y="1"/>
                    <a:pt x="134" y="1"/>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2"/>
            <p:cNvSpPr/>
            <p:nvPr/>
          </p:nvSpPr>
          <p:spPr>
            <a:xfrm>
              <a:off x="6656934" y="2149112"/>
              <a:ext cx="13227" cy="13279"/>
            </a:xfrm>
            <a:custGeom>
              <a:rect b="b" l="l" r="r" t="t"/>
              <a:pathLst>
                <a:path extrusionOk="0" h="257" w="256">
                  <a:moveTo>
                    <a:pt x="134" y="1"/>
                  </a:moveTo>
                  <a:cubicBezTo>
                    <a:pt x="61" y="1"/>
                    <a:pt x="1" y="50"/>
                    <a:pt x="1" y="123"/>
                  </a:cubicBezTo>
                  <a:cubicBezTo>
                    <a:pt x="1" y="196"/>
                    <a:pt x="61" y="257"/>
                    <a:pt x="134" y="257"/>
                  </a:cubicBezTo>
                  <a:cubicBezTo>
                    <a:pt x="195" y="257"/>
                    <a:pt x="256" y="196"/>
                    <a:pt x="256" y="123"/>
                  </a:cubicBezTo>
                  <a:cubicBezTo>
                    <a:pt x="256" y="50"/>
                    <a:pt x="195" y="1"/>
                    <a:pt x="134" y="1"/>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2"/>
            <p:cNvSpPr/>
            <p:nvPr/>
          </p:nvSpPr>
          <p:spPr>
            <a:xfrm>
              <a:off x="6428823" y="2122141"/>
              <a:ext cx="322405" cy="229352"/>
            </a:xfrm>
            <a:custGeom>
              <a:rect b="b" l="l" r="r" t="t"/>
              <a:pathLst>
                <a:path extrusionOk="0" h="4439" w="6240">
                  <a:moveTo>
                    <a:pt x="5997" y="244"/>
                  </a:moveTo>
                  <a:lnTo>
                    <a:pt x="5997" y="1046"/>
                  </a:lnTo>
                  <a:lnTo>
                    <a:pt x="244" y="1046"/>
                  </a:lnTo>
                  <a:lnTo>
                    <a:pt x="244" y="244"/>
                  </a:lnTo>
                  <a:close/>
                  <a:moveTo>
                    <a:pt x="122" y="0"/>
                  </a:moveTo>
                  <a:cubicBezTo>
                    <a:pt x="49" y="0"/>
                    <a:pt x="1" y="61"/>
                    <a:pt x="1" y="122"/>
                  </a:cubicBezTo>
                  <a:lnTo>
                    <a:pt x="1" y="4317"/>
                  </a:lnTo>
                  <a:cubicBezTo>
                    <a:pt x="1" y="4390"/>
                    <a:pt x="49" y="4439"/>
                    <a:pt x="122" y="4439"/>
                  </a:cubicBezTo>
                  <a:lnTo>
                    <a:pt x="5181" y="4439"/>
                  </a:lnTo>
                  <a:cubicBezTo>
                    <a:pt x="5243" y="4439"/>
                    <a:pt x="5303" y="4390"/>
                    <a:pt x="5303" y="4317"/>
                  </a:cubicBezTo>
                  <a:cubicBezTo>
                    <a:pt x="5303" y="4244"/>
                    <a:pt x="5243" y="4196"/>
                    <a:pt x="5181" y="4196"/>
                  </a:cubicBezTo>
                  <a:lnTo>
                    <a:pt x="244" y="4196"/>
                  </a:lnTo>
                  <a:lnTo>
                    <a:pt x="244" y="1290"/>
                  </a:lnTo>
                  <a:lnTo>
                    <a:pt x="5997" y="1290"/>
                  </a:lnTo>
                  <a:lnTo>
                    <a:pt x="5997" y="4196"/>
                  </a:lnTo>
                  <a:lnTo>
                    <a:pt x="5741" y="4196"/>
                  </a:lnTo>
                  <a:cubicBezTo>
                    <a:pt x="5681" y="4196"/>
                    <a:pt x="5619" y="4244"/>
                    <a:pt x="5619" y="4317"/>
                  </a:cubicBezTo>
                  <a:cubicBezTo>
                    <a:pt x="5619" y="4390"/>
                    <a:pt x="5681" y="4439"/>
                    <a:pt x="5741" y="4439"/>
                  </a:cubicBezTo>
                  <a:lnTo>
                    <a:pt x="6118" y="4439"/>
                  </a:lnTo>
                  <a:cubicBezTo>
                    <a:pt x="6179" y="4439"/>
                    <a:pt x="6240" y="4390"/>
                    <a:pt x="6240" y="4317"/>
                  </a:cubicBezTo>
                  <a:lnTo>
                    <a:pt x="6240" y="122"/>
                  </a:lnTo>
                  <a:cubicBezTo>
                    <a:pt x="6240" y="61"/>
                    <a:pt x="6179" y="0"/>
                    <a:pt x="6118" y="0"/>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2"/>
            <p:cNvSpPr/>
            <p:nvPr/>
          </p:nvSpPr>
          <p:spPr>
            <a:xfrm>
              <a:off x="6375451" y="2095120"/>
              <a:ext cx="429202" cy="324265"/>
            </a:xfrm>
            <a:custGeom>
              <a:rect b="b" l="l" r="r" t="t"/>
              <a:pathLst>
                <a:path extrusionOk="0" h="6276" w="8307">
                  <a:moveTo>
                    <a:pt x="961" y="0"/>
                  </a:moveTo>
                  <a:cubicBezTo>
                    <a:pt x="706" y="0"/>
                    <a:pt x="511" y="207"/>
                    <a:pt x="511" y="450"/>
                  </a:cubicBezTo>
                  <a:lnTo>
                    <a:pt x="511" y="5242"/>
                  </a:lnTo>
                  <a:lnTo>
                    <a:pt x="122" y="5242"/>
                  </a:lnTo>
                  <a:cubicBezTo>
                    <a:pt x="49" y="5242"/>
                    <a:pt x="0" y="5302"/>
                    <a:pt x="0" y="5364"/>
                  </a:cubicBezTo>
                  <a:lnTo>
                    <a:pt x="0" y="5826"/>
                  </a:lnTo>
                  <a:cubicBezTo>
                    <a:pt x="0" y="6069"/>
                    <a:pt x="207" y="6275"/>
                    <a:pt x="450" y="6275"/>
                  </a:cubicBezTo>
                  <a:lnTo>
                    <a:pt x="1168" y="6275"/>
                  </a:lnTo>
                  <a:cubicBezTo>
                    <a:pt x="1241" y="6275"/>
                    <a:pt x="1290" y="6215"/>
                    <a:pt x="1290" y="6154"/>
                  </a:cubicBezTo>
                  <a:cubicBezTo>
                    <a:pt x="1290" y="6081"/>
                    <a:pt x="1241" y="6032"/>
                    <a:pt x="1168" y="6032"/>
                  </a:cubicBezTo>
                  <a:lnTo>
                    <a:pt x="450" y="6032"/>
                  </a:lnTo>
                  <a:cubicBezTo>
                    <a:pt x="341" y="6032"/>
                    <a:pt x="244" y="5935"/>
                    <a:pt x="244" y="5826"/>
                  </a:cubicBezTo>
                  <a:lnTo>
                    <a:pt x="244" y="5485"/>
                  </a:lnTo>
                  <a:lnTo>
                    <a:pt x="8063" y="5485"/>
                  </a:lnTo>
                  <a:lnTo>
                    <a:pt x="8063" y="5826"/>
                  </a:lnTo>
                  <a:cubicBezTo>
                    <a:pt x="8063" y="5935"/>
                    <a:pt x="7966" y="6032"/>
                    <a:pt x="7857" y="6032"/>
                  </a:cubicBezTo>
                  <a:lnTo>
                    <a:pt x="1739" y="6032"/>
                  </a:lnTo>
                  <a:cubicBezTo>
                    <a:pt x="1666" y="6032"/>
                    <a:pt x="1617" y="6081"/>
                    <a:pt x="1617" y="6154"/>
                  </a:cubicBezTo>
                  <a:cubicBezTo>
                    <a:pt x="1617" y="6215"/>
                    <a:pt x="1666" y="6275"/>
                    <a:pt x="1739" y="6275"/>
                  </a:cubicBezTo>
                  <a:lnTo>
                    <a:pt x="7857" y="6275"/>
                  </a:lnTo>
                  <a:cubicBezTo>
                    <a:pt x="8100" y="6275"/>
                    <a:pt x="8306" y="6069"/>
                    <a:pt x="8306" y="5826"/>
                  </a:cubicBezTo>
                  <a:lnTo>
                    <a:pt x="8306" y="5364"/>
                  </a:lnTo>
                  <a:cubicBezTo>
                    <a:pt x="8306" y="5302"/>
                    <a:pt x="8246" y="5242"/>
                    <a:pt x="8185" y="5242"/>
                  </a:cubicBezTo>
                  <a:lnTo>
                    <a:pt x="7795" y="5242"/>
                  </a:lnTo>
                  <a:lnTo>
                    <a:pt x="7795" y="450"/>
                  </a:lnTo>
                  <a:cubicBezTo>
                    <a:pt x="7795" y="207"/>
                    <a:pt x="7589" y="0"/>
                    <a:pt x="7346" y="0"/>
                  </a:cubicBezTo>
                  <a:lnTo>
                    <a:pt x="1861" y="0"/>
                  </a:lnTo>
                  <a:cubicBezTo>
                    <a:pt x="1800" y="0"/>
                    <a:pt x="1739" y="61"/>
                    <a:pt x="1739" y="122"/>
                  </a:cubicBezTo>
                  <a:cubicBezTo>
                    <a:pt x="1739" y="195"/>
                    <a:pt x="1800" y="243"/>
                    <a:pt x="1861" y="243"/>
                  </a:cubicBezTo>
                  <a:lnTo>
                    <a:pt x="7346" y="243"/>
                  </a:lnTo>
                  <a:cubicBezTo>
                    <a:pt x="7455" y="243"/>
                    <a:pt x="7552" y="341"/>
                    <a:pt x="7552" y="450"/>
                  </a:cubicBezTo>
                  <a:lnTo>
                    <a:pt x="7552" y="5242"/>
                  </a:lnTo>
                  <a:lnTo>
                    <a:pt x="754" y="5242"/>
                  </a:lnTo>
                  <a:lnTo>
                    <a:pt x="754" y="450"/>
                  </a:lnTo>
                  <a:cubicBezTo>
                    <a:pt x="754" y="341"/>
                    <a:pt x="839" y="243"/>
                    <a:pt x="961" y="243"/>
                  </a:cubicBezTo>
                  <a:lnTo>
                    <a:pt x="1301" y="243"/>
                  </a:lnTo>
                  <a:cubicBezTo>
                    <a:pt x="1362" y="243"/>
                    <a:pt x="1423" y="195"/>
                    <a:pt x="1423" y="122"/>
                  </a:cubicBezTo>
                  <a:cubicBezTo>
                    <a:pt x="1423" y="61"/>
                    <a:pt x="1362" y="0"/>
                    <a:pt x="1301" y="0"/>
                  </a:cubicBezTo>
                  <a:close/>
                </a:path>
              </a:pathLst>
            </a:custGeom>
            <a:solidFill>
              <a:srgbClr val="33A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62"/>
          <p:cNvGrpSpPr/>
          <p:nvPr/>
        </p:nvGrpSpPr>
        <p:grpSpPr>
          <a:xfrm>
            <a:off x="2760126" y="1381150"/>
            <a:ext cx="2010900" cy="1493838"/>
            <a:chOff x="2914851" y="1356288"/>
            <a:chExt cx="2010900" cy="1493838"/>
          </a:xfrm>
        </p:grpSpPr>
        <p:grpSp>
          <p:nvGrpSpPr>
            <p:cNvPr id="413" name="Google Shape;413;p62"/>
            <p:cNvGrpSpPr/>
            <p:nvPr/>
          </p:nvGrpSpPr>
          <p:grpSpPr>
            <a:xfrm rot="10800000">
              <a:off x="3888848" y="2018766"/>
              <a:ext cx="66720" cy="831360"/>
              <a:chOff x="5117952" y="2967078"/>
              <a:chExt cx="66720" cy="831360"/>
            </a:xfrm>
          </p:grpSpPr>
          <p:sp>
            <p:nvSpPr>
              <p:cNvPr id="414" name="Google Shape;414;p62"/>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15" name="Google Shape;415;p62"/>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16" name="Google Shape;416;p62"/>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17" name="Google Shape;417;p62"/>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18" name="Google Shape;418;p62"/>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19" name="Google Shape;419;p62"/>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20" name="Google Shape;420;p62"/>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21" name="Google Shape;421;p62"/>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22" name="Google Shape;422;p62"/>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23" name="Google Shape;423;p62"/>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424" name="Google Shape;424;p62"/>
            <p:cNvSpPr/>
            <p:nvPr/>
          </p:nvSpPr>
          <p:spPr>
            <a:xfrm>
              <a:off x="3914752" y="2587999"/>
              <a:ext cx="14528" cy="43072"/>
            </a:xfrm>
            <a:custGeom>
              <a:rect b="b" l="l" r="r" t="t"/>
              <a:pathLst>
                <a:path extrusionOk="0" h="1346" w="454">
                  <a:moveTo>
                    <a:pt x="1" y="0"/>
                  </a:moveTo>
                  <a:lnTo>
                    <a:pt x="1" y="1346"/>
                  </a:lnTo>
                  <a:lnTo>
                    <a:pt x="453" y="1346"/>
                  </a:lnTo>
                  <a:lnTo>
                    <a:pt x="453"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25" name="Google Shape;425;p62"/>
            <p:cNvSpPr txBox="1"/>
            <p:nvPr/>
          </p:nvSpPr>
          <p:spPr>
            <a:xfrm>
              <a:off x="2914851" y="1356288"/>
              <a:ext cx="20109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Participants learn the course</a:t>
              </a:r>
              <a:endParaRPr sz="1200">
                <a:solidFill>
                  <a:srgbClr val="434343"/>
                </a:solidFill>
                <a:latin typeface="Google Sans"/>
                <a:ea typeface="Google Sans"/>
                <a:cs typeface="Google Sans"/>
                <a:sym typeface="Google Sans"/>
              </a:endParaRPr>
            </a:p>
          </p:txBody>
        </p:sp>
      </p:grpSp>
      <p:grpSp>
        <p:nvGrpSpPr>
          <p:cNvPr id="426" name="Google Shape;426;p62"/>
          <p:cNvGrpSpPr/>
          <p:nvPr/>
        </p:nvGrpSpPr>
        <p:grpSpPr>
          <a:xfrm>
            <a:off x="7355023" y="2114090"/>
            <a:ext cx="429874" cy="429202"/>
            <a:chOff x="5710649" y="4174302"/>
            <a:chExt cx="429874" cy="429202"/>
          </a:xfrm>
        </p:grpSpPr>
        <p:sp>
          <p:nvSpPr>
            <p:cNvPr id="427" name="Google Shape;427;p62"/>
            <p:cNvSpPr/>
            <p:nvPr/>
          </p:nvSpPr>
          <p:spPr>
            <a:xfrm>
              <a:off x="5994664" y="4200704"/>
              <a:ext cx="13227" cy="13899"/>
            </a:xfrm>
            <a:custGeom>
              <a:rect b="b" l="l" r="r" t="t"/>
              <a:pathLst>
                <a:path extrusionOk="0" h="269" w="256">
                  <a:moveTo>
                    <a:pt x="122" y="1"/>
                  </a:moveTo>
                  <a:cubicBezTo>
                    <a:pt x="49" y="1"/>
                    <a:pt x="1" y="61"/>
                    <a:pt x="1" y="134"/>
                  </a:cubicBezTo>
                  <a:cubicBezTo>
                    <a:pt x="1" y="207"/>
                    <a:pt x="49" y="268"/>
                    <a:pt x="122" y="268"/>
                  </a:cubicBezTo>
                  <a:cubicBezTo>
                    <a:pt x="195" y="268"/>
                    <a:pt x="255" y="207"/>
                    <a:pt x="255" y="134"/>
                  </a:cubicBezTo>
                  <a:cubicBezTo>
                    <a:pt x="255" y="61"/>
                    <a:pt x="195" y="1"/>
                    <a:pt x="122"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
            <p:cNvSpPr/>
            <p:nvPr/>
          </p:nvSpPr>
          <p:spPr>
            <a:xfrm>
              <a:off x="5967022" y="4200704"/>
              <a:ext cx="13899" cy="13899"/>
            </a:xfrm>
            <a:custGeom>
              <a:rect b="b" l="l" r="r" t="t"/>
              <a:pathLst>
                <a:path extrusionOk="0" h="269" w="269">
                  <a:moveTo>
                    <a:pt x="134" y="1"/>
                  </a:moveTo>
                  <a:cubicBezTo>
                    <a:pt x="61" y="1"/>
                    <a:pt x="0" y="61"/>
                    <a:pt x="0" y="134"/>
                  </a:cubicBezTo>
                  <a:cubicBezTo>
                    <a:pt x="0" y="207"/>
                    <a:pt x="61" y="268"/>
                    <a:pt x="134" y="268"/>
                  </a:cubicBezTo>
                  <a:cubicBezTo>
                    <a:pt x="207" y="268"/>
                    <a:pt x="268" y="207"/>
                    <a:pt x="268" y="134"/>
                  </a:cubicBezTo>
                  <a:cubicBezTo>
                    <a:pt x="268" y="61"/>
                    <a:pt x="207" y="1"/>
                    <a:pt x="134"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2"/>
            <p:cNvSpPr/>
            <p:nvPr/>
          </p:nvSpPr>
          <p:spPr>
            <a:xfrm>
              <a:off x="5940000" y="4200704"/>
              <a:ext cx="13847" cy="13899"/>
            </a:xfrm>
            <a:custGeom>
              <a:rect b="b" l="l" r="r" t="t"/>
              <a:pathLst>
                <a:path extrusionOk="0" h="269" w="268">
                  <a:moveTo>
                    <a:pt x="134" y="1"/>
                  </a:moveTo>
                  <a:cubicBezTo>
                    <a:pt x="61" y="1"/>
                    <a:pt x="0" y="61"/>
                    <a:pt x="0" y="134"/>
                  </a:cubicBezTo>
                  <a:cubicBezTo>
                    <a:pt x="0" y="207"/>
                    <a:pt x="61" y="268"/>
                    <a:pt x="134" y="268"/>
                  </a:cubicBezTo>
                  <a:cubicBezTo>
                    <a:pt x="207" y="268"/>
                    <a:pt x="268" y="207"/>
                    <a:pt x="268" y="134"/>
                  </a:cubicBezTo>
                  <a:cubicBezTo>
                    <a:pt x="268" y="61"/>
                    <a:pt x="207" y="1"/>
                    <a:pt x="134"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2"/>
            <p:cNvSpPr/>
            <p:nvPr/>
          </p:nvSpPr>
          <p:spPr>
            <a:xfrm>
              <a:off x="5789803" y="4405564"/>
              <a:ext cx="70474" cy="12607"/>
            </a:xfrm>
            <a:custGeom>
              <a:rect b="b" l="l" r="r" t="t"/>
              <a:pathLst>
                <a:path extrusionOk="0" h="244" w="1364">
                  <a:moveTo>
                    <a:pt x="123" y="0"/>
                  </a:moveTo>
                  <a:cubicBezTo>
                    <a:pt x="61" y="0"/>
                    <a:pt x="1" y="49"/>
                    <a:pt x="1" y="122"/>
                  </a:cubicBezTo>
                  <a:cubicBezTo>
                    <a:pt x="1" y="182"/>
                    <a:pt x="61" y="243"/>
                    <a:pt x="123" y="243"/>
                  </a:cubicBezTo>
                  <a:lnTo>
                    <a:pt x="1241" y="243"/>
                  </a:lnTo>
                  <a:cubicBezTo>
                    <a:pt x="1302" y="243"/>
                    <a:pt x="1363" y="182"/>
                    <a:pt x="1363" y="122"/>
                  </a:cubicBezTo>
                  <a:cubicBezTo>
                    <a:pt x="1363" y="49"/>
                    <a:pt x="1302" y="0"/>
                    <a:pt x="1241"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2"/>
            <p:cNvSpPr/>
            <p:nvPr/>
          </p:nvSpPr>
          <p:spPr>
            <a:xfrm>
              <a:off x="5739583" y="4435737"/>
              <a:ext cx="120695" cy="12607"/>
            </a:xfrm>
            <a:custGeom>
              <a:rect b="b" l="l" r="r" t="t"/>
              <a:pathLst>
                <a:path extrusionOk="0" h="244" w="2336">
                  <a:moveTo>
                    <a:pt x="122" y="0"/>
                  </a:moveTo>
                  <a:cubicBezTo>
                    <a:pt x="49" y="0"/>
                    <a:pt x="0" y="60"/>
                    <a:pt x="0" y="122"/>
                  </a:cubicBezTo>
                  <a:cubicBezTo>
                    <a:pt x="0" y="195"/>
                    <a:pt x="49" y="243"/>
                    <a:pt x="122" y="243"/>
                  </a:cubicBezTo>
                  <a:lnTo>
                    <a:pt x="2213" y="243"/>
                  </a:lnTo>
                  <a:cubicBezTo>
                    <a:pt x="2274" y="243"/>
                    <a:pt x="2335" y="195"/>
                    <a:pt x="2335" y="122"/>
                  </a:cubicBezTo>
                  <a:cubicBezTo>
                    <a:pt x="2335" y="60"/>
                    <a:pt x="2274" y="0"/>
                    <a:pt x="2213"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2"/>
            <p:cNvSpPr/>
            <p:nvPr/>
          </p:nvSpPr>
          <p:spPr>
            <a:xfrm>
              <a:off x="5739583" y="4466479"/>
              <a:ext cx="120695" cy="12607"/>
            </a:xfrm>
            <a:custGeom>
              <a:rect b="b" l="l" r="r" t="t"/>
              <a:pathLst>
                <a:path extrusionOk="0" h="244" w="2336">
                  <a:moveTo>
                    <a:pt x="122" y="0"/>
                  </a:moveTo>
                  <a:cubicBezTo>
                    <a:pt x="49" y="0"/>
                    <a:pt x="0" y="49"/>
                    <a:pt x="0" y="122"/>
                  </a:cubicBezTo>
                  <a:cubicBezTo>
                    <a:pt x="0" y="183"/>
                    <a:pt x="49" y="244"/>
                    <a:pt x="122" y="244"/>
                  </a:cubicBezTo>
                  <a:lnTo>
                    <a:pt x="2213" y="244"/>
                  </a:lnTo>
                  <a:cubicBezTo>
                    <a:pt x="2274" y="244"/>
                    <a:pt x="2335" y="183"/>
                    <a:pt x="2335" y="122"/>
                  </a:cubicBezTo>
                  <a:cubicBezTo>
                    <a:pt x="2335" y="49"/>
                    <a:pt x="2274" y="0"/>
                    <a:pt x="2213"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2"/>
            <p:cNvSpPr/>
            <p:nvPr/>
          </p:nvSpPr>
          <p:spPr>
            <a:xfrm>
              <a:off x="5739583" y="4496653"/>
              <a:ext cx="120695" cy="12607"/>
            </a:xfrm>
            <a:custGeom>
              <a:rect b="b" l="l" r="r" t="t"/>
              <a:pathLst>
                <a:path extrusionOk="0" h="244" w="2336">
                  <a:moveTo>
                    <a:pt x="122" y="0"/>
                  </a:moveTo>
                  <a:cubicBezTo>
                    <a:pt x="49" y="0"/>
                    <a:pt x="0" y="61"/>
                    <a:pt x="0" y="122"/>
                  </a:cubicBezTo>
                  <a:cubicBezTo>
                    <a:pt x="0" y="195"/>
                    <a:pt x="49" y="243"/>
                    <a:pt x="122" y="243"/>
                  </a:cubicBezTo>
                  <a:lnTo>
                    <a:pt x="2213" y="243"/>
                  </a:lnTo>
                  <a:cubicBezTo>
                    <a:pt x="2274" y="243"/>
                    <a:pt x="2335" y="195"/>
                    <a:pt x="2335" y="122"/>
                  </a:cubicBezTo>
                  <a:cubicBezTo>
                    <a:pt x="2335" y="61"/>
                    <a:pt x="2274" y="0"/>
                    <a:pt x="2213"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2"/>
            <p:cNvSpPr/>
            <p:nvPr/>
          </p:nvSpPr>
          <p:spPr>
            <a:xfrm>
              <a:off x="5739583" y="4527446"/>
              <a:ext cx="120695" cy="12607"/>
            </a:xfrm>
            <a:custGeom>
              <a:rect b="b" l="l" r="r" t="t"/>
              <a:pathLst>
                <a:path extrusionOk="0" h="244" w="2336">
                  <a:moveTo>
                    <a:pt x="122" y="1"/>
                  </a:moveTo>
                  <a:cubicBezTo>
                    <a:pt x="49" y="1"/>
                    <a:pt x="0" y="49"/>
                    <a:pt x="0" y="122"/>
                  </a:cubicBezTo>
                  <a:cubicBezTo>
                    <a:pt x="0" y="183"/>
                    <a:pt x="49" y="244"/>
                    <a:pt x="122" y="244"/>
                  </a:cubicBezTo>
                  <a:lnTo>
                    <a:pt x="2213" y="244"/>
                  </a:lnTo>
                  <a:cubicBezTo>
                    <a:pt x="2274" y="244"/>
                    <a:pt x="2335" y="183"/>
                    <a:pt x="2335" y="122"/>
                  </a:cubicBezTo>
                  <a:cubicBezTo>
                    <a:pt x="2335" y="49"/>
                    <a:pt x="2274" y="1"/>
                    <a:pt x="2213"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2"/>
            <p:cNvSpPr/>
            <p:nvPr/>
          </p:nvSpPr>
          <p:spPr>
            <a:xfrm>
              <a:off x="5739583" y="4557620"/>
              <a:ext cx="120695" cy="12607"/>
            </a:xfrm>
            <a:custGeom>
              <a:rect b="b" l="l" r="r" t="t"/>
              <a:pathLst>
                <a:path extrusionOk="0" h="244" w="2336">
                  <a:moveTo>
                    <a:pt x="122" y="0"/>
                  </a:moveTo>
                  <a:cubicBezTo>
                    <a:pt x="49" y="0"/>
                    <a:pt x="0" y="61"/>
                    <a:pt x="0" y="122"/>
                  </a:cubicBezTo>
                  <a:cubicBezTo>
                    <a:pt x="0" y="195"/>
                    <a:pt x="49" y="244"/>
                    <a:pt x="122" y="244"/>
                  </a:cubicBezTo>
                  <a:lnTo>
                    <a:pt x="2213" y="244"/>
                  </a:lnTo>
                  <a:cubicBezTo>
                    <a:pt x="2274" y="244"/>
                    <a:pt x="2335" y="195"/>
                    <a:pt x="2335" y="122"/>
                  </a:cubicBezTo>
                  <a:cubicBezTo>
                    <a:pt x="2335" y="61"/>
                    <a:pt x="2274" y="0"/>
                    <a:pt x="2213"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2"/>
            <p:cNvSpPr/>
            <p:nvPr/>
          </p:nvSpPr>
          <p:spPr>
            <a:xfrm>
              <a:off x="5739583" y="4261620"/>
              <a:ext cx="266449" cy="125759"/>
            </a:xfrm>
            <a:custGeom>
              <a:rect b="b" l="l" r="r" t="t"/>
              <a:pathLst>
                <a:path extrusionOk="0" h="2434" w="5157">
                  <a:moveTo>
                    <a:pt x="122" y="1"/>
                  </a:moveTo>
                  <a:cubicBezTo>
                    <a:pt x="49" y="1"/>
                    <a:pt x="0" y="49"/>
                    <a:pt x="0" y="122"/>
                  </a:cubicBezTo>
                  <a:lnTo>
                    <a:pt x="0" y="2311"/>
                  </a:lnTo>
                  <a:cubicBezTo>
                    <a:pt x="0" y="2384"/>
                    <a:pt x="49" y="2433"/>
                    <a:pt x="122" y="2433"/>
                  </a:cubicBezTo>
                  <a:lnTo>
                    <a:pt x="5035" y="2433"/>
                  </a:lnTo>
                  <a:cubicBezTo>
                    <a:pt x="5095" y="2433"/>
                    <a:pt x="5156" y="2384"/>
                    <a:pt x="5156" y="2311"/>
                  </a:cubicBezTo>
                  <a:lnTo>
                    <a:pt x="5156" y="1108"/>
                  </a:lnTo>
                  <a:cubicBezTo>
                    <a:pt x="5156" y="1035"/>
                    <a:pt x="5095" y="986"/>
                    <a:pt x="5035" y="986"/>
                  </a:cubicBezTo>
                  <a:cubicBezTo>
                    <a:pt x="4962" y="986"/>
                    <a:pt x="4913" y="1035"/>
                    <a:pt x="4913" y="1108"/>
                  </a:cubicBezTo>
                  <a:lnTo>
                    <a:pt x="4913" y="2190"/>
                  </a:lnTo>
                  <a:lnTo>
                    <a:pt x="243" y="2190"/>
                  </a:lnTo>
                  <a:lnTo>
                    <a:pt x="243" y="244"/>
                  </a:lnTo>
                  <a:lnTo>
                    <a:pt x="4913" y="244"/>
                  </a:lnTo>
                  <a:lnTo>
                    <a:pt x="4913" y="536"/>
                  </a:lnTo>
                  <a:cubicBezTo>
                    <a:pt x="4913" y="609"/>
                    <a:pt x="4962" y="658"/>
                    <a:pt x="5035" y="658"/>
                  </a:cubicBezTo>
                  <a:cubicBezTo>
                    <a:pt x="5095" y="658"/>
                    <a:pt x="5156" y="609"/>
                    <a:pt x="5156" y="536"/>
                  </a:cubicBezTo>
                  <a:lnTo>
                    <a:pt x="5156" y="122"/>
                  </a:lnTo>
                  <a:cubicBezTo>
                    <a:pt x="5156" y="49"/>
                    <a:pt x="5095" y="1"/>
                    <a:pt x="5035"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2"/>
            <p:cNvSpPr/>
            <p:nvPr/>
          </p:nvSpPr>
          <p:spPr>
            <a:xfrm>
              <a:off x="5710649" y="4174302"/>
              <a:ext cx="429874" cy="429202"/>
            </a:xfrm>
            <a:custGeom>
              <a:rect b="b" l="l" r="r" t="t"/>
              <a:pathLst>
                <a:path extrusionOk="0" h="8307" w="8320">
                  <a:moveTo>
                    <a:pt x="5814" y="244"/>
                  </a:moveTo>
                  <a:cubicBezTo>
                    <a:pt x="5935" y="244"/>
                    <a:pt x="6020" y="341"/>
                    <a:pt x="6020" y="450"/>
                  </a:cubicBezTo>
                  <a:lnTo>
                    <a:pt x="6020" y="1047"/>
                  </a:lnTo>
                  <a:lnTo>
                    <a:pt x="244" y="1047"/>
                  </a:lnTo>
                  <a:lnTo>
                    <a:pt x="244" y="450"/>
                  </a:lnTo>
                  <a:cubicBezTo>
                    <a:pt x="244" y="341"/>
                    <a:pt x="328" y="244"/>
                    <a:pt x="450" y="244"/>
                  </a:cubicBezTo>
                  <a:close/>
                  <a:moveTo>
                    <a:pt x="7511" y="1807"/>
                  </a:moveTo>
                  <a:cubicBezTo>
                    <a:pt x="7546" y="1807"/>
                    <a:pt x="7581" y="1817"/>
                    <a:pt x="7614" y="1837"/>
                  </a:cubicBezTo>
                  <a:lnTo>
                    <a:pt x="7954" y="2031"/>
                  </a:lnTo>
                  <a:cubicBezTo>
                    <a:pt x="8003" y="2056"/>
                    <a:pt x="8039" y="2104"/>
                    <a:pt x="8051" y="2153"/>
                  </a:cubicBezTo>
                  <a:cubicBezTo>
                    <a:pt x="8063" y="2214"/>
                    <a:pt x="8051" y="2263"/>
                    <a:pt x="8027" y="2312"/>
                  </a:cubicBezTo>
                  <a:lnTo>
                    <a:pt x="7857" y="2603"/>
                  </a:lnTo>
                  <a:lnTo>
                    <a:pt x="7163" y="2202"/>
                  </a:lnTo>
                  <a:lnTo>
                    <a:pt x="7333" y="1910"/>
                  </a:lnTo>
                  <a:cubicBezTo>
                    <a:pt x="7374" y="1845"/>
                    <a:pt x="7442" y="1807"/>
                    <a:pt x="7511" y="1807"/>
                  </a:cubicBezTo>
                  <a:close/>
                  <a:moveTo>
                    <a:pt x="6908" y="2336"/>
                  </a:moveTo>
                  <a:lnTo>
                    <a:pt x="7869" y="2895"/>
                  </a:lnTo>
                  <a:cubicBezTo>
                    <a:pt x="7881" y="2895"/>
                    <a:pt x="7881" y="2895"/>
                    <a:pt x="7881" y="2907"/>
                  </a:cubicBezTo>
                  <a:lnTo>
                    <a:pt x="7747" y="3126"/>
                  </a:lnTo>
                  <a:cubicBezTo>
                    <a:pt x="7747" y="3139"/>
                    <a:pt x="7735" y="3139"/>
                    <a:pt x="7735" y="3139"/>
                  </a:cubicBezTo>
                  <a:lnTo>
                    <a:pt x="6762" y="2579"/>
                  </a:lnTo>
                  <a:lnTo>
                    <a:pt x="6762" y="2566"/>
                  </a:lnTo>
                  <a:lnTo>
                    <a:pt x="6896" y="2336"/>
                  </a:lnTo>
                  <a:close/>
                  <a:moveTo>
                    <a:pt x="6774" y="2871"/>
                  </a:moveTo>
                  <a:lnTo>
                    <a:pt x="7479" y="3272"/>
                  </a:lnTo>
                  <a:lnTo>
                    <a:pt x="5096" y="7395"/>
                  </a:lnTo>
                  <a:cubicBezTo>
                    <a:pt x="5047" y="7480"/>
                    <a:pt x="4974" y="7553"/>
                    <a:pt x="4877" y="7601"/>
                  </a:cubicBezTo>
                  <a:lnTo>
                    <a:pt x="4415" y="7845"/>
                  </a:lnTo>
                  <a:cubicBezTo>
                    <a:pt x="4407" y="7849"/>
                    <a:pt x="4400" y="7850"/>
                    <a:pt x="4394" y="7850"/>
                  </a:cubicBezTo>
                  <a:cubicBezTo>
                    <a:pt x="4383" y="7850"/>
                    <a:pt x="4375" y="7845"/>
                    <a:pt x="4366" y="7845"/>
                  </a:cubicBezTo>
                  <a:cubicBezTo>
                    <a:pt x="4366" y="7833"/>
                    <a:pt x="4354" y="7833"/>
                    <a:pt x="4354" y="7809"/>
                  </a:cubicBezTo>
                  <a:lnTo>
                    <a:pt x="4330" y="7285"/>
                  </a:lnTo>
                  <a:cubicBezTo>
                    <a:pt x="4317" y="7176"/>
                    <a:pt x="4342" y="7079"/>
                    <a:pt x="4403" y="6993"/>
                  </a:cubicBezTo>
                  <a:lnTo>
                    <a:pt x="6774" y="2871"/>
                  </a:lnTo>
                  <a:close/>
                  <a:moveTo>
                    <a:pt x="450" y="1"/>
                  </a:moveTo>
                  <a:cubicBezTo>
                    <a:pt x="195" y="1"/>
                    <a:pt x="1" y="207"/>
                    <a:pt x="1" y="450"/>
                  </a:cubicBezTo>
                  <a:lnTo>
                    <a:pt x="1" y="2007"/>
                  </a:lnTo>
                  <a:cubicBezTo>
                    <a:pt x="1" y="2080"/>
                    <a:pt x="49" y="2129"/>
                    <a:pt x="122" y="2129"/>
                  </a:cubicBezTo>
                  <a:cubicBezTo>
                    <a:pt x="183" y="2129"/>
                    <a:pt x="244" y="2080"/>
                    <a:pt x="244" y="2007"/>
                  </a:cubicBezTo>
                  <a:lnTo>
                    <a:pt x="244" y="1290"/>
                  </a:lnTo>
                  <a:lnTo>
                    <a:pt x="6020" y="1290"/>
                  </a:lnTo>
                  <a:lnTo>
                    <a:pt x="6020" y="3685"/>
                  </a:lnTo>
                  <a:lnTo>
                    <a:pt x="5571" y="4476"/>
                  </a:lnTo>
                  <a:lnTo>
                    <a:pt x="3490" y="4476"/>
                  </a:lnTo>
                  <a:cubicBezTo>
                    <a:pt x="3430" y="4476"/>
                    <a:pt x="3369" y="4525"/>
                    <a:pt x="3369" y="4598"/>
                  </a:cubicBezTo>
                  <a:cubicBezTo>
                    <a:pt x="3369" y="4658"/>
                    <a:pt x="3430" y="4719"/>
                    <a:pt x="3490" y="4719"/>
                  </a:cubicBezTo>
                  <a:lnTo>
                    <a:pt x="5425" y="4719"/>
                  </a:lnTo>
                  <a:lnTo>
                    <a:pt x="5230" y="5060"/>
                  </a:lnTo>
                  <a:lnTo>
                    <a:pt x="3490" y="5060"/>
                  </a:lnTo>
                  <a:cubicBezTo>
                    <a:pt x="3430" y="5060"/>
                    <a:pt x="3369" y="5120"/>
                    <a:pt x="3369" y="5182"/>
                  </a:cubicBezTo>
                  <a:cubicBezTo>
                    <a:pt x="3369" y="5255"/>
                    <a:pt x="3430" y="5303"/>
                    <a:pt x="3490" y="5303"/>
                  </a:cubicBezTo>
                  <a:lnTo>
                    <a:pt x="5084" y="5303"/>
                  </a:lnTo>
                  <a:lnTo>
                    <a:pt x="4890" y="5655"/>
                  </a:lnTo>
                  <a:lnTo>
                    <a:pt x="3490" y="5655"/>
                  </a:lnTo>
                  <a:cubicBezTo>
                    <a:pt x="3430" y="5655"/>
                    <a:pt x="3369" y="5704"/>
                    <a:pt x="3369" y="5777"/>
                  </a:cubicBezTo>
                  <a:cubicBezTo>
                    <a:pt x="3369" y="5838"/>
                    <a:pt x="3430" y="5899"/>
                    <a:pt x="3490" y="5899"/>
                  </a:cubicBezTo>
                  <a:lnTo>
                    <a:pt x="4744" y="5899"/>
                  </a:lnTo>
                  <a:lnTo>
                    <a:pt x="4549" y="6239"/>
                  </a:lnTo>
                  <a:lnTo>
                    <a:pt x="3490" y="6239"/>
                  </a:lnTo>
                  <a:cubicBezTo>
                    <a:pt x="3430" y="6239"/>
                    <a:pt x="3369" y="6300"/>
                    <a:pt x="3369" y="6361"/>
                  </a:cubicBezTo>
                  <a:cubicBezTo>
                    <a:pt x="3369" y="6434"/>
                    <a:pt x="3430" y="6482"/>
                    <a:pt x="3490" y="6482"/>
                  </a:cubicBezTo>
                  <a:lnTo>
                    <a:pt x="4403" y="6482"/>
                  </a:lnTo>
                  <a:lnTo>
                    <a:pt x="4208" y="6836"/>
                  </a:lnTo>
                  <a:lnTo>
                    <a:pt x="3490" y="6836"/>
                  </a:lnTo>
                  <a:cubicBezTo>
                    <a:pt x="3430" y="6836"/>
                    <a:pt x="3369" y="6884"/>
                    <a:pt x="3369" y="6957"/>
                  </a:cubicBezTo>
                  <a:cubicBezTo>
                    <a:pt x="3369" y="7018"/>
                    <a:pt x="3430" y="7079"/>
                    <a:pt x="3490" y="7079"/>
                  </a:cubicBezTo>
                  <a:lnTo>
                    <a:pt x="4099" y="7079"/>
                  </a:lnTo>
                  <a:cubicBezTo>
                    <a:pt x="4087" y="7152"/>
                    <a:pt x="4074" y="7225"/>
                    <a:pt x="4087" y="7298"/>
                  </a:cubicBezTo>
                  <a:lnTo>
                    <a:pt x="4087" y="7419"/>
                  </a:lnTo>
                  <a:lnTo>
                    <a:pt x="3490" y="7419"/>
                  </a:lnTo>
                  <a:cubicBezTo>
                    <a:pt x="3430" y="7419"/>
                    <a:pt x="3369" y="7480"/>
                    <a:pt x="3369" y="7541"/>
                  </a:cubicBezTo>
                  <a:cubicBezTo>
                    <a:pt x="3369" y="7614"/>
                    <a:pt x="3430" y="7663"/>
                    <a:pt x="3490" y="7663"/>
                  </a:cubicBezTo>
                  <a:lnTo>
                    <a:pt x="4099" y="7663"/>
                  </a:lnTo>
                  <a:lnTo>
                    <a:pt x="4111" y="7820"/>
                  </a:lnTo>
                  <a:cubicBezTo>
                    <a:pt x="4111" y="7869"/>
                    <a:pt x="4123" y="7930"/>
                    <a:pt x="4160" y="7966"/>
                  </a:cubicBezTo>
                  <a:lnTo>
                    <a:pt x="4099" y="8063"/>
                  </a:lnTo>
                  <a:lnTo>
                    <a:pt x="450" y="8063"/>
                  </a:lnTo>
                  <a:cubicBezTo>
                    <a:pt x="328" y="8063"/>
                    <a:pt x="244" y="7966"/>
                    <a:pt x="244" y="7857"/>
                  </a:cubicBezTo>
                  <a:lnTo>
                    <a:pt x="244" y="2579"/>
                  </a:lnTo>
                  <a:cubicBezTo>
                    <a:pt x="244" y="2518"/>
                    <a:pt x="183" y="2457"/>
                    <a:pt x="122" y="2457"/>
                  </a:cubicBezTo>
                  <a:cubicBezTo>
                    <a:pt x="49" y="2457"/>
                    <a:pt x="1" y="2518"/>
                    <a:pt x="1" y="2579"/>
                  </a:cubicBezTo>
                  <a:lnTo>
                    <a:pt x="1" y="7857"/>
                  </a:lnTo>
                  <a:cubicBezTo>
                    <a:pt x="1" y="8100"/>
                    <a:pt x="195" y="8307"/>
                    <a:pt x="450" y="8307"/>
                  </a:cubicBezTo>
                  <a:lnTo>
                    <a:pt x="5814" y="8307"/>
                  </a:lnTo>
                  <a:cubicBezTo>
                    <a:pt x="6069" y="8307"/>
                    <a:pt x="6263" y="8100"/>
                    <a:pt x="6263" y="7857"/>
                  </a:cubicBezTo>
                  <a:lnTo>
                    <a:pt x="6263" y="7419"/>
                  </a:lnTo>
                  <a:cubicBezTo>
                    <a:pt x="6263" y="7358"/>
                    <a:pt x="6215" y="7298"/>
                    <a:pt x="6142" y="7298"/>
                  </a:cubicBezTo>
                  <a:cubicBezTo>
                    <a:pt x="6081" y="7298"/>
                    <a:pt x="6020" y="7358"/>
                    <a:pt x="6020" y="7419"/>
                  </a:cubicBezTo>
                  <a:lnTo>
                    <a:pt x="6020" y="7857"/>
                  </a:lnTo>
                  <a:cubicBezTo>
                    <a:pt x="6020" y="7966"/>
                    <a:pt x="5935" y="8063"/>
                    <a:pt x="5814" y="8063"/>
                  </a:cubicBezTo>
                  <a:lnTo>
                    <a:pt x="4525" y="8063"/>
                  </a:lnTo>
                  <a:lnTo>
                    <a:pt x="4987" y="7820"/>
                  </a:lnTo>
                  <a:cubicBezTo>
                    <a:pt x="5120" y="7747"/>
                    <a:pt x="5230" y="7650"/>
                    <a:pt x="5303" y="7517"/>
                  </a:cubicBezTo>
                  <a:lnTo>
                    <a:pt x="6020" y="6264"/>
                  </a:lnTo>
                  <a:lnTo>
                    <a:pt x="6020" y="6847"/>
                  </a:lnTo>
                  <a:cubicBezTo>
                    <a:pt x="6020" y="6920"/>
                    <a:pt x="6081" y="6969"/>
                    <a:pt x="6142" y="6969"/>
                  </a:cubicBezTo>
                  <a:cubicBezTo>
                    <a:pt x="6215" y="6969"/>
                    <a:pt x="6263" y="6920"/>
                    <a:pt x="6263" y="6847"/>
                  </a:cubicBezTo>
                  <a:lnTo>
                    <a:pt x="6263" y="5850"/>
                  </a:lnTo>
                  <a:lnTo>
                    <a:pt x="7698" y="3382"/>
                  </a:lnTo>
                  <a:lnTo>
                    <a:pt x="7735" y="3382"/>
                  </a:lnTo>
                  <a:cubicBezTo>
                    <a:pt x="7820" y="3382"/>
                    <a:pt x="7906" y="3333"/>
                    <a:pt x="7954" y="3247"/>
                  </a:cubicBezTo>
                  <a:lnTo>
                    <a:pt x="8087" y="3029"/>
                  </a:lnTo>
                  <a:cubicBezTo>
                    <a:pt x="8124" y="2968"/>
                    <a:pt x="8124" y="2895"/>
                    <a:pt x="8112" y="2834"/>
                  </a:cubicBezTo>
                  <a:cubicBezTo>
                    <a:pt x="8100" y="2798"/>
                    <a:pt x="8087" y="2761"/>
                    <a:pt x="8063" y="2737"/>
                  </a:cubicBezTo>
                  <a:lnTo>
                    <a:pt x="8233" y="2433"/>
                  </a:lnTo>
                  <a:cubicBezTo>
                    <a:pt x="8295" y="2323"/>
                    <a:pt x="8319" y="2214"/>
                    <a:pt x="8282" y="2093"/>
                  </a:cubicBezTo>
                  <a:cubicBezTo>
                    <a:pt x="8258" y="1971"/>
                    <a:pt x="8185" y="1874"/>
                    <a:pt x="8076" y="1825"/>
                  </a:cubicBezTo>
                  <a:lnTo>
                    <a:pt x="7735" y="1618"/>
                  </a:lnTo>
                  <a:cubicBezTo>
                    <a:pt x="7664" y="1578"/>
                    <a:pt x="7587" y="1559"/>
                    <a:pt x="7513" y="1559"/>
                  </a:cubicBezTo>
                  <a:cubicBezTo>
                    <a:pt x="7358" y="1559"/>
                    <a:pt x="7209" y="1640"/>
                    <a:pt x="7127" y="1788"/>
                  </a:cubicBezTo>
                  <a:lnTo>
                    <a:pt x="6944" y="2093"/>
                  </a:lnTo>
                  <a:lnTo>
                    <a:pt x="6835" y="2093"/>
                  </a:lnTo>
                  <a:cubicBezTo>
                    <a:pt x="6774" y="2117"/>
                    <a:pt x="6714" y="2153"/>
                    <a:pt x="6689" y="2214"/>
                  </a:cubicBezTo>
                  <a:lnTo>
                    <a:pt x="6555" y="2445"/>
                  </a:lnTo>
                  <a:cubicBezTo>
                    <a:pt x="6519" y="2506"/>
                    <a:pt x="6506" y="2566"/>
                    <a:pt x="6531" y="2639"/>
                  </a:cubicBezTo>
                  <a:cubicBezTo>
                    <a:pt x="6543" y="2676"/>
                    <a:pt x="6555" y="2701"/>
                    <a:pt x="6579" y="2725"/>
                  </a:cubicBezTo>
                  <a:lnTo>
                    <a:pt x="6263" y="3260"/>
                  </a:lnTo>
                  <a:lnTo>
                    <a:pt x="6263" y="450"/>
                  </a:lnTo>
                  <a:cubicBezTo>
                    <a:pt x="6263" y="207"/>
                    <a:pt x="6069" y="1"/>
                    <a:pt x="5814"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62"/>
          <p:cNvSpPr/>
          <p:nvPr/>
        </p:nvSpPr>
        <p:spPr>
          <a:xfrm>
            <a:off x="7004685" y="2683458"/>
            <a:ext cx="1263040" cy="352064"/>
          </a:xfrm>
          <a:custGeom>
            <a:rect b="b" l="l" r="r" t="t"/>
            <a:pathLst>
              <a:path extrusionOk="0" h="11002" w="39470">
                <a:moveTo>
                  <a:pt x="1227" y="1"/>
                </a:moveTo>
                <a:cubicBezTo>
                  <a:pt x="465" y="1"/>
                  <a:pt x="0" y="858"/>
                  <a:pt x="417" y="1501"/>
                </a:cubicBezTo>
                <a:lnTo>
                  <a:pt x="6358" y="10561"/>
                </a:lnTo>
                <a:cubicBezTo>
                  <a:pt x="6537" y="10835"/>
                  <a:pt x="6847" y="11002"/>
                  <a:pt x="7168" y="11002"/>
                </a:cubicBezTo>
                <a:lnTo>
                  <a:pt x="38231" y="11002"/>
                </a:lnTo>
                <a:cubicBezTo>
                  <a:pt x="39005" y="11002"/>
                  <a:pt x="39470" y="10145"/>
                  <a:pt x="39041" y="9502"/>
                </a:cubicBezTo>
                <a:lnTo>
                  <a:pt x="33112" y="441"/>
                </a:lnTo>
                <a:cubicBezTo>
                  <a:pt x="32933" y="167"/>
                  <a:pt x="32624" y="1"/>
                  <a:pt x="32302"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Dec 12 -28</a:t>
            </a:r>
            <a:endParaRPr sz="1100">
              <a:solidFill>
                <a:srgbClr val="FFFFFF"/>
              </a:solidFill>
              <a:latin typeface="Google Sans Medium"/>
              <a:ea typeface="Google Sans Medium"/>
              <a:cs typeface="Google Sans Medium"/>
              <a:sym typeface="Google Sans Medium"/>
            </a:endParaRPr>
          </a:p>
        </p:txBody>
      </p:sp>
      <p:grpSp>
        <p:nvGrpSpPr>
          <p:cNvPr id="439" name="Google Shape;439;p62"/>
          <p:cNvGrpSpPr/>
          <p:nvPr/>
        </p:nvGrpSpPr>
        <p:grpSpPr>
          <a:xfrm>
            <a:off x="6961288" y="2818899"/>
            <a:ext cx="1499100" cy="1717066"/>
            <a:chOff x="4361075" y="2484986"/>
            <a:chExt cx="1499100" cy="1717066"/>
          </a:xfrm>
        </p:grpSpPr>
        <p:sp>
          <p:nvSpPr>
            <p:cNvPr id="440" name="Google Shape;440;p62"/>
            <p:cNvSpPr/>
            <p:nvPr/>
          </p:nvSpPr>
          <p:spPr>
            <a:xfrm>
              <a:off x="5148448" y="2878687"/>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441" name="Google Shape;441;p62"/>
            <p:cNvGrpSpPr/>
            <p:nvPr/>
          </p:nvGrpSpPr>
          <p:grpSpPr>
            <a:xfrm>
              <a:off x="5077184" y="2658466"/>
              <a:ext cx="66720" cy="831360"/>
              <a:chOff x="5117952" y="2967078"/>
              <a:chExt cx="66720" cy="831360"/>
            </a:xfrm>
          </p:grpSpPr>
          <p:sp>
            <p:nvSpPr>
              <p:cNvPr id="442" name="Google Shape;442;p62"/>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3" name="Google Shape;443;p62"/>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4" name="Google Shape;444;p62"/>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5" name="Google Shape;445;p62"/>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6" name="Google Shape;446;p62"/>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7" name="Google Shape;447;p62"/>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8" name="Google Shape;448;p62"/>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49" name="Google Shape;449;p62"/>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50" name="Google Shape;450;p62"/>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51" name="Google Shape;451;p62"/>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452" name="Google Shape;452;p62"/>
            <p:cNvSpPr/>
            <p:nvPr/>
          </p:nvSpPr>
          <p:spPr>
            <a:xfrm>
              <a:off x="4986292" y="2484986"/>
              <a:ext cx="112786" cy="21083"/>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53" name="Google Shape;453;p62"/>
            <p:cNvSpPr txBox="1"/>
            <p:nvPr/>
          </p:nvSpPr>
          <p:spPr>
            <a:xfrm>
              <a:off x="4361075" y="3566052"/>
              <a:ext cx="14991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Project Building and Final submission</a:t>
              </a:r>
              <a:endParaRPr sz="1200">
                <a:solidFill>
                  <a:srgbClr val="434343"/>
                </a:solidFill>
                <a:latin typeface="Google Sans"/>
                <a:ea typeface="Google Sans"/>
                <a:cs typeface="Google Sans"/>
                <a:sym typeface="Google Sans"/>
              </a:endParaRPr>
            </a:p>
          </p:txBody>
        </p:sp>
      </p:grpSp>
      <p:grpSp>
        <p:nvGrpSpPr>
          <p:cNvPr id="454" name="Google Shape;454;p62"/>
          <p:cNvGrpSpPr/>
          <p:nvPr/>
        </p:nvGrpSpPr>
        <p:grpSpPr>
          <a:xfrm>
            <a:off x="2496272" y="2679450"/>
            <a:ext cx="2828409" cy="1518675"/>
            <a:chOff x="1984297" y="2582263"/>
            <a:chExt cx="2828409" cy="1518675"/>
          </a:xfrm>
        </p:grpSpPr>
        <p:grpSp>
          <p:nvGrpSpPr>
            <p:cNvPr id="455" name="Google Shape;455;p62"/>
            <p:cNvGrpSpPr/>
            <p:nvPr/>
          </p:nvGrpSpPr>
          <p:grpSpPr>
            <a:xfrm>
              <a:off x="2700496" y="2658466"/>
              <a:ext cx="66720" cy="831360"/>
              <a:chOff x="5117952" y="2967078"/>
              <a:chExt cx="66720" cy="831360"/>
            </a:xfrm>
          </p:grpSpPr>
          <p:sp>
            <p:nvSpPr>
              <p:cNvPr id="456" name="Google Shape;456;p62"/>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57" name="Google Shape;457;p62"/>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58" name="Google Shape;458;p62"/>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59" name="Google Shape;459;p62"/>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0" name="Google Shape;460;p62"/>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1" name="Google Shape;461;p62"/>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2" name="Google Shape;462;p62"/>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3" name="Google Shape;463;p62"/>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4" name="Google Shape;464;p62"/>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5" name="Google Shape;465;p62"/>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466" name="Google Shape;466;p62"/>
            <p:cNvSpPr/>
            <p:nvPr/>
          </p:nvSpPr>
          <p:spPr>
            <a:xfrm>
              <a:off x="2771744" y="2878687"/>
              <a:ext cx="9568" cy="47648"/>
            </a:xfrm>
            <a:custGeom>
              <a:rect b="b" l="l" r="r" t="t"/>
              <a:pathLst>
                <a:path extrusionOk="0" h="1489" w="299">
                  <a:moveTo>
                    <a:pt x="1" y="1"/>
                  </a:moveTo>
                  <a:lnTo>
                    <a:pt x="1" y="1489"/>
                  </a:lnTo>
                  <a:lnTo>
                    <a:pt x="299" y="1489"/>
                  </a:lnTo>
                  <a:lnTo>
                    <a:pt x="299"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67" name="Google Shape;467;p62"/>
            <p:cNvSpPr/>
            <p:nvPr/>
          </p:nvSpPr>
          <p:spPr>
            <a:xfrm>
              <a:off x="2102301" y="2582263"/>
              <a:ext cx="2710405" cy="352064"/>
            </a:xfrm>
            <a:custGeom>
              <a:rect b="b" l="l" r="r" t="t"/>
              <a:pathLst>
                <a:path extrusionOk="0" h="11002" w="39470">
                  <a:moveTo>
                    <a:pt x="1227" y="1"/>
                  </a:moveTo>
                  <a:cubicBezTo>
                    <a:pt x="465" y="1"/>
                    <a:pt x="1" y="858"/>
                    <a:pt x="417" y="1501"/>
                  </a:cubicBezTo>
                  <a:lnTo>
                    <a:pt x="6359" y="10561"/>
                  </a:lnTo>
                  <a:cubicBezTo>
                    <a:pt x="6537" y="10835"/>
                    <a:pt x="6847" y="11002"/>
                    <a:pt x="7168" y="11002"/>
                  </a:cubicBezTo>
                  <a:lnTo>
                    <a:pt x="38232" y="11002"/>
                  </a:lnTo>
                  <a:cubicBezTo>
                    <a:pt x="39006" y="11002"/>
                    <a:pt x="39470" y="10145"/>
                    <a:pt x="39041" y="9502"/>
                  </a:cubicBezTo>
                  <a:lnTo>
                    <a:pt x="33100" y="441"/>
                  </a:lnTo>
                  <a:cubicBezTo>
                    <a:pt x="32921" y="167"/>
                    <a:pt x="32624" y="1"/>
                    <a:pt x="32290" y="1"/>
                  </a:cubicBezTo>
                  <a:close/>
                </a:path>
              </a:pathLst>
            </a:cu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Medium"/>
                  <a:ea typeface="Google Sans Medium"/>
                  <a:cs typeface="Google Sans Medium"/>
                  <a:sym typeface="Google Sans Medium"/>
                </a:rPr>
                <a:t>Nov 14 - </a:t>
              </a:r>
              <a:r>
                <a:rPr lang="en" sz="1100">
                  <a:solidFill>
                    <a:srgbClr val="FFFFFF"/>
                  </a:solidFill>
                  <a:latin typeface="Google Sans Medium"/>
                  <a:ea typeface="Google Sans Medium"/>
                  <a:cs typeface="Google Sans Medium"/>
                  <a:sym typeface="Google Sans Medium"/>
                </a:rPr>
                <a:t>Dec </a:t>
              </a:r>
              <a:r>
                <a:rPr lang="en" sz="1100">
                  <a:solidFill>
                    <a:srgbClr val="FFFFFF"/>
                  </a:solidFill>
                  <a:latin typeface="Google Sans Medium"/>
                  <a:ea typeface="Google Sans Medium"/>
                  <a:cs typeface="Google Sans Medium"/>
                  <a:sym typeface="Google Sans Medium"/>
                </a:rPr>
                <a:t>14</a:t>
              </a:r>
              <a:endParaRPr sz="1100">
                <a:solidFill>
                  <a:srgbClr val="FFFFFF"/>
                </a:solidFill>
                <a:latin typeface="Google Sans Medium"/>
                <a:ea typeface="Google Sans Medium"/>
                <a:cs typeface="Google Sans Medium"/>
                <a:sym typeface="Google Sans Medium"/>
              </a:endParaRPr>
            </a:p>
          </p:txBody>
        </p:sp>
        <p:sp>
          <p:nvSpPr>
            <p:cNvPr id="468" name="Google Shape;468;p62"/>
            <p:cNvSpPr txBox="1"/>
            <p:nvPr/>
          </p:nvSpPr>
          <p:spPr>
            <a:xfrm>
              <a:off x="1984297" y="3566038"/>
              <a:ext cx="14991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Weekly trainings and AMA</a:t>
              </a:r>
              <a:endParaRPr sz="1200">
                <a:solidFill>
                  <a:srgbClr val="434343"/>
                </a:solidFill>
                <a:latin typeface="Google Sans"/>
                <a:ea typeface="Google Sans"/>
                <a:cs typeface="Google Sans"/>
                <a:sym typeface="Google Sans"/>
              </a:endParaRPr>
            </a:p>
          </p:txBody>
        </p:sp>
      </p:grpSp>
      <p:grpSp>
        <p:nvGrpSpPr>
          <p:cNvPr id="469" name="Google Shape;469;p62"/>
          <p:cNvGrpSpPr/>
          <p:nvPr/>
        </p:nvGrpSpPr>
        <p:grpSpPr>
          <a:xfrm>
            <a:off x="3857937" y="3186227"/>
            <a:ext cx="419458" cy="371890"/>
            <a:chOff x="855096" y="1504485"/>
            <a:chExt cx="380910" cy="339594"/>
          </a:xfrm>
        </p:grpSpPr>
        <p:sp>
          <p:nvSpPr>
            <p:cNvPr id="470" name="Google Shape;470;p62"/>
            <p:cNvSpPr/>
            <p:nvPr/>
          </p:nvSpPr>
          <p:spPr>
            <a:xfrm>
              <a:off x="1092707" y="1504485"/>
              <a:ext cx="107299" cy="136837"/>
            </a:xfrm>
            <a:custGeom>
              <a:rect b="b" l="l" r="r" t="t"/>
              <a:pathLst>
                <a:path extrusionOk="0" h="4299" w="3371">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2"/>
            <p:cNvSpPr/>
            <p:nvPr/>
          </p:nvSpPr>
          <p:spPr>
            <a:xfrm>
              <a:off x="855096" y="1521896"/>
              <a:ext cx="214152" cy="322183"/>
            </a:xfrm>
            <a:custGeom>
              <a:rect b="b" l="l" r="r" t="t"/>
              <a:pathLst>
                <a:path extrusionOk="0" h="10122" w="6728">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2"/>
            <p:cNvSpPr/>
            <p:nvPr/>
          </p:nvSpPr>
          <p:spPr>
            <a:xfrm>
              <a:off x="896411" y="1808780"/>
              <a:ext cx="11395" cy="34918"/>
            </a:xfrm>
            <a:custGeom>
              <a:rect b="b" l="l" r="r" t="t"/>
              <a:pathLst>
                <a:path extrusionOk="0" h="1097" w="358">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2"/>
            <p:cNvSpPr/>
            <p:nvPr/>
          </p:nvSpPr>
          <p:spPr>
            <a:xfrm>
              <a:off x="1015391" y="1808780"/>
              <a:ext cx="11395" cy="34918"/>
            </a:xfrm>
            <a:custGeom>
              <a:rect b="b" l="l" r="r" t="t"/>
              <a:pathLst>
                <a:path extrusionOk="0" h="1097" w="358">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2"/>
            <p:cNvSpPr/>
            <p:nvPr/>
          </p:nvSpPr>
          <p:spPr>
            <a:xfrm>
              <a:off x="1057471" y="1522660"/>
              <a:ext cx="178534" cy="186110"/>
            </a:xfrm>
            <a:custGeom>
              <a:rect b="b" l="l" r="r" t="t"/>
              <a:pathLst>
                <a:path extrusionOk="0" h="5847" w="5609">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62"/>
          <p:cNvGrpSpPr/>
          <p:nvPr/>
        </p:nvGrpSpPr>
        <p:grpSpPr>
          <a:xfrm>
            <a:off x="5918100" y="3136995"/>
            <a:ext cx="429890" cy="426307"/>
            <a:chOff x="3214972" y="3359188"/>
            <a:chExt cx="346406" cy="347552"/>
          </a:xfrm>
        </p:grpSpPr>
        <p:sp>
          <p:nvSpPr>
            <p:cNvPr id="476" name="Google Shape;476;p62"/>
            <p:cNvSpPr/>
            <p:nvPr/>
          </p:nvSpPr>
          <p:spPr>
            <a:xfrm>
              <a:off x="3301772" y="3386084"/>
              <a:ext cx="71649" cy="11395"/>
            </a:xfrm>
            <a:custGeom>
              <a:rect b="b" l="l" r="r" t="t"/>
              <a:pathLst>
                <a:path extrusionOk="0" h="358" w="2251">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2"/>
            <p:cNvSpPr/>
            <p:nvPr/>
          </p:nvSpPr>
          <p:spPr>
            <a:xfrm>
              <a:off x="3301772" y="3410339"/>
              <a:ext cx="131904" cy="11395"/>
            </a:xfrm>
            <a:custGeom>
              <a:rect b="b" l="l" r="r" t="t"/>
              <a:pathLst>
                <a:path extrusionOk="0" h="358" w="4144">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2"/>
            <p:cNvSpPr/>
            <p:nvPr/>
          </p:nvSpPr>
          <p:spPr>
            <a:xfrm>
              <a:off x="3301772" y="3484980"/>
              <a:ext cx="71649" cy="11427"/>
            </a:xfrm>
            <a:custGeom>
              <a:rect b="b" l="l" r="r" t="t"/>
              <a:pathLst>
                <a:path extrusionOk="0" h="359" w="2251">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2"/>
            <p:cNvSpPr/>
            <p:nvPr/>
          </p:nvSpPr>
          <p:spPr>
            <a:xfrm>
              <a:off x="3301772" y="3509234"/>
              <a:ext cx="130758" cy="11427"/>
            </a:xfrm>
            <a:custGeom>
              <a:rect b="b" l="l" r="r" t="t"/>
              <a:pathLst>
                <a:path extrusionOk="0" h="359" w="4108">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2"/>
            <p:cNvSpPr/>
            <p:nvPr/>
          </p:nvSpPr>
          <p:spPr>
            <a:xfrm>
              <a:off x="3301772" y="3584671"/>
              <a:ext cx="71649" cy="11395"/>
            </a:xfrm>
            <a:custGeom>
              <a:rect b="b" l="l" r="r" t="t"/>
              <a:pathLst>
                <a:path extrusionOk="0" h="358" w="2251">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2"/>
            <p:cNvSpPr/>
            <p:nvPr/>
          </p:nvSpPr>
          <p:spPr>
            <a:xfrm>
              <a:off x="3301772" y="3609308"/>
              <a:ext cx="129994" cy="11395"/>
            </a:xfrm>
            <a:custGeom>
              <a:rect b="b" l="l" r="r" t="t"/>
              <a:pathLst>
                <a:path extrusionOk="0" h="358" w="4084">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2"/>
            <p:cNvSpPr/>
            <p:nvPr/>
          </p:nvSpPr>
          <p:spPr>
            <a:xfrm>
              <a:off x="3214972" y="3458466"/>
              <a:ext cx="346406" cy="248274"/>
            </a:xfrm>
            <a:custGeom>
              <a:rect b="b" l="l" r="r" t="t"/>
              <a:pathLst>
                <a:path extrusionOk="0" h="7800" w="10883">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2"/>
            <p:cNvSpPr/>
            <p:nvPr/>
          </p:nvSpPr>
          <p:spPr>
            <a:xfrm>
              <a:off x="3238462" y="3380005"/>
              <a:ext cx="49305" cy="47427"/>
            </a:xfrm>
            <a:custGeom>
              <a:rect b="b" l="l" r="r" t="t"/>
              <a:pathLst>
                <a:path extrusionOk="0" h="1490" w="1549">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2"/>
            <p:cNvSpPr/>
            <p:nvPr/>
          </p:nvSpPr>
          <p:spPr>
            <a:xfrm>
              <a:off x="3251353" y="3380482"/>
              <a:ext cx="43607" cy="34058"/>
            </a:xfrm>
            <a:custGeom>
              <a:rect b="b" l="l" r="r" t="t"/>
              <a:pathLst>
                <a:path extrusionOk="0" h="1070" w="137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2"/>
            <p:cNvSpPr/>
            <p:nvPr/>
          </p:nvSpPr>
          <p:spPr>
            <a:xfrm>
              <a:off x="3238462" y="3479314"/>
              <a:ext cx="49305" cy="47395"/>
            </a:xfrm>
            <a:custGeom>
              <a:rect b="b" l="l" r="r" t="t"/>
              <a:pathLst>
                <a:path extrusionOk="0" h="1489" w="1549">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2"/>
            <p:cNvSpPr/>
            <p:nvPr/>
          </p:nvSpPr>
          <p:spPr>
            <a:xfrm>
              <a:off x="3251353" y="3479792"/>
              <a:ext cx="43607" cy="34408"/>
            </a:xfrm>
            <a:custGeom>
              <a:rect b="b" l="l" r="r" t="t"/>
              <a:pathLst>
                <a:path extrusionOk="0" h="1081" w="137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2"/>
            <p:cNvSpPr/>
            <p:nvPr/>
          </p:nvSpPr>
          <p:spPr>
            <a:xfrm>
              <a:off x="3238462" y="3578210"/>
              <a:ext cx="49305" cy="47809"/>
            </a:xfrm>
            <a:custGeom>
              <a:rect b="b" l="l" r="r" t="t"/>
              <a:pathLst>
                <a:path extrusionOk="0" h="1502" w="1549">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2"/>
            <p:cNvSpPr/>
            <p:nvPr/>
          </p:nvSpPr>
          <p:spPr>
            <a:xfrm>
              <a:off x="3251353" y="3579133"/>
              <a:ext cx="42843" cy="34376"/>
            </a:xfrm>
            <a:custGeom>
              <a:rect b="b" l="l" r="r" t="t"/>
              <a:pathLst>
                <a:path extrusionOk="0" h="1080" w="1346">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2"/>
            <p:cNvSpPr/>
            <p:nvPr/>
          </p:nvSpPr>
          <p:spPr>
            <a:xfrm>
              <a:off x="3215736" y="3359188"/>
              <a:ext cx="253558" cy="89442"/>
            </a:xfrm>
            <a:custGeom>
              <a:rect b="b" l="l" r="r" t="t"/>
              <a:pathLst>
                <a:path extrusionOk="0" h="2810" w="7966">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62"/>
          <p:cNvGrpSpPr/>
          <p:nvPr/>
        </p:nvGrpSpPr>
        <p:grpSpPr>
          <a:xfrm>
            <a:off x="4187550" y="2695411"/>
            <a:ext cx="1499100" cy="1672091"/>
            <a:chOff x="4362900" y="2484986"/>
            <a:chExt cx="1499100" cy="1672091"/>
          </a:xfrm>
        </p:grpSpPr>
        <p:sp>
          <p:nvSpPr>
            <p:cNvPr id="491" name="Google Shape;491;p62"/>
            <p:cNvSpPr/>
            <p:nvPr/>
          </p:nvSpPr>
          <p:spPr>
            <a:xfrm>
              <a:off x="5148448" y="2878687"/>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492" name="Google Shape;492;p62"/>
            <p:cNvGrpSpPr/>
            <p:nvPr/>
          </p:nvGrpSpPr>
          <p:grpSpPr>
            <a:xfrm>
              <a:off x="5077184" y="2658466"/>
              <a:ext cx="66720" cy="831360"/>
              <a:chOff x="5117952" y="2967078"/>
              <a:chExt cx="66720" cy="831360"/>
            </a:xfrm>
          </p:grpSpPr>
          <p:sp>
            <p:nvSpPr>
              <p:cNvPr id="493" name="Google Shape;493;p62"/>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94" name="Google Shape;494;p62"/>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95" name="Google Shape;495;p62"/>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96" name="Google Shape;496;p62"/>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97" name="Google Shape;497;p62"/>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98" name="Google Shape;498;p62"/>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99" name="Google Shape;499;p62"/>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00" name="Google Shape;500;p62"/>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01" name="Google Shape;501;p62"/>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02" name="Google Shape;502;p62"/>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503" name="Google Shape;503;p62"/>
            <p:cNvSpPr/>
            <p:nvPr/>
          </p:nvSpPr>
          <p:spPr>
            <a:xfrm>
              <a:off x="4986292" y="2484986"/>
              <a:ext cx="112786" cy="21083"/>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04" name="Google Shape;504;p62"/>
            <p:cNvSpPr txBox="1"/>
            <p:nvPr/>
          </p:nvSpPr>
          <p:spPr>
            <a:xfrm>
              <a:off x="4362900" y="3521077"/>
              <a:ext cx="14991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Facilitators Host sessions in the Campus</a:t>
              </a:r>
              <a:endParaRPr sz="1200">
                <a:solidFill>
                  <a:srgbClr val="434343"/>
                </a:solidFill>
                <a:latin typeface="Google Sans"/>
                <a:ea typeface="Google Sans"/>
                <a:cs typeface="Google Sans"/>
                <a:sym typeface="Google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3"/>
          <p:cNvPicPr preferRelativeResize="0"/>
          <p:nvPr/>
        </p:nvPicPr>
        <p:blipFill>
          <a:blip r:embed="rId3">
            <a:alphaModFix/>
          </a:blip>
          <a:stretch>
            <a:fillRect/>
          </a:stretch>
        </p:blipFill>
        <p:spPr>
          <a:xfrm>
            <a:off x="152400" y="251850"/>
            <a:ext cx="8839204" cy="43893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4"/>
          <p:cNvSpPr txBox="1"/>
          <p:nvPr>
            <p:ph idx="1" type="body"/>
          </p:nvPr>
        </p:nvSpPr>
        <p:spPr>
          <a:xfrm>
            <a:off x="836250" y="1178600"/>
            <a:ext cx="4142400" cy="570000"/>
          </a:xfrm>
          <a:prstGeom prst="rect">
            <a:avLst/>
          </a:prstGeom>
          <a:noFill/>
          <a:ln>
            <a:noFill/>
          </a:ln>
        </p:spPr>
        <p:txBody>
          <a:bodyPr anchorCtr="0" anchor="t" bIns="45725" lIns="45725" spcFirstLastPara="1" rIns="45725" wrap="square" tIns="45725">
            <a:noAutofit/>
          </a:bodyPr>
          <a:lstStyle/>
          <a:p>
            <a:pPr indent="0" lvl="0" marL="0" rtl="0" algn="l">
              <a:lnSpc>
                <a:spcPct val="100000"/>
              </a:lnSpc>
              <a:spcBef>
                <a:spcPts val="0"/>
              </a:spcBef>
              <a:spcAft>
                <a:spcPts val="0"/>
              </a:spcAft>
              <a:buSzPts val="1800"/>
              <a:buNone/>
            </a:pPr>
            <a:r>
              <a:rPr lang="en" sz="1300" u="sng">
                <a:solidFill>
                  <a:srgbClr val="1155CC"/>
                </a:solidFill>
                <a:latin typeface="Google Sans Medium"/>
                <a:ea typeface="Google Sans Medium"/>
                <a:cs typeface="Google Sans Medium"/>
                <a:sym typeface="Google Sans Medium"/>
                <a:hlinkClick r:id="rId3">
                  <a:extLst>
                    <a:ext uri="{A12FA001-AC4F-418D-AE19-62706E023703}">
                      <ahyp:hlinkClr val="tx"/>
                    </a:ext>
                  </a:extLst>
                </a:hlinkClick>
              </a:rPr>
              <a:t>Getting Started: Create and Manage Cloud Resources</a:t>
            </a:r>
            <a:r>
              <a:rPr lang="en" sz="1300" u="sng">
                <a:solidFill>
                  <a:srgbClr val="1155CC"/>
                </a:solidFill>
                <a:latin typeface="Google Sans Medium"/>
                <a:ea typeface="Google Sans Medium"/>
                <a:cs typeface="Google Sans Medium"/>
                <a:sym typeface="Google Sans Medium"/>
              </a:rPr>
              <a:t> (6 labs)</a:t>
            </a:r>
            <a:endParaRPr sz="2100">
              <a:latin typeface="Google Sans Medium"/>
              <a:ea typeface="Google Sans Medium"/>
              <a:cs typeface="Google Sans Medium"/>
              <a:sym typeface="Google Sans Medium"/>
            </a:endParaRPr>
          </a:p>
          <a:p>
            <a:pPr indent="0" lvl="0" marL="0" rtl="0" algn="l">
              <a:lnSpc>
                <a:spcPct val="100000"/>
              </a:lnSpc>
              <a:spcBef>
                <a:spcPts val="1500"/>
              </a:spcBef>
              <a:spcAft>
                <a:spcPts val="1500"/>
              </a:spcAft>
              <a:buSzPts val="1800"/>
              <a:buNone/>
            </a:pPr>
            <a:r>
              <a:t/>
            </a:r>
            <a:endParaRPr sz="2100">
              <a:solidFill>
                <a:schemeClr val="accent2"/>
              </a:solidFill>
              <a:latin typeface="Google Sans Medium"/>
              <a:ea typeface="Google Sans Medium"/>
              <a:cs typeface="Google Sans Medium"/>
              <a:sym typeface="Google Sans Medium"/>
            </a:endParaRPr>
          </a:p>
        </p:txBody>
      </p:sp>
      <p:sp>
        <p:nvSpPr>
          <p:cNvPr id="515" name="Google Shape;515;p64"/>
          <p:cNvSpPr txBox="1"/>
          <p:nvPr>
            <p:ph type="title"/>
          </p:nvPr>
        </p:nvSpPr>
        <p:spPr>
          <a:xfrm>
            <a:off x="491025" y="2087725"/>
            <a:ext cx="4487700" cy="1779000"/>
          </a:xfrm>
          <a:prstGeom prst="rect">
            <a:avLst/>
          </a:prstGeom>
          <a:noFill/>
          <a:ln>
            <a:noFill/>
          </a:ln>
        </p:spPr>
        <p:txBody>
          <a:bodyPr anchorCtr="0" anchor="t" bIns="45725" lIns="45725" spcFirstLastPara="1" rIns="45725" wrap="square" tIns="45725">
            <a:noAutofit/>
          </a:bodyPr>
          <a:lstStyle/>
          <a:p>
            <a:pPr indent="-311150" lvl="0" marL="457200" rtl="0" algn="l">
              <a:lnSpc>
                <a:spcPct val="115000"/>
              </a:lnSpc>
              <a:spcBef>
                <a:spcPts val="0"/>
              </a:spcBef>
              <a:spcAft>
                <a:spcPts val="0"/>
              </a:spcAft>
              <a:buSzPts val="1300"/>
              <a:buFont typeface="Google Sans Medium"/>
              <a:buChar char="●"/>
            </a:pPr>
            <a:r>
              <a:rPr lang="en" sz="1300">
                <a:solidFill>
                  <a:srgbClr val="000000"/>
                </a:solidFill>
                <a:highlight>
                  <a:srgbClr val="FFFFFF"/>
                </a:highlight>
                <a:latin typeface="Google Sans Medium"/>
                <a:ea typeface="Google Sans Medium"/>
                <a:cs typeface="Google Sans Medium"/>
                <a:sym typeface="Google Sans Medium"/>
              </a:rPr>
              <a:t>A Tour of Qwiklabs and Google Cloud</a:t>
            </a:r>
            <a:endParaRPr sz="1300">
              <a:solidFill>
                <a:srgbClr val="000000"/>
              </a:solidFill>
              <a:highlight>
                <a:srgbClr val="FFFFFF"/>
              </a:highlight>
              <a:latin typeface="Google Sans Medium"/>
              <a:ea typeface="Google Sans Medium"/>
              <a:cs typeface="Google Sans Medium"/>
              <a:sym typeface="Google Sans Medium"/>
            </a:endParaRPr>
          </a:p>
          <a:p>
            <a:pPr indent="-311150" lvl="0" marL="457200" rtl="0" algn="l">
              <a:lnSpc>
                <a:spcPct val="115000"/>
              </a:lnSpc>
              <a:spcBef>
                <a:spcPts val="0"/>
              </a:spcBef>
              <a:spcAft>
                <a:spcPts val="0"/>
              </a:spcAft>
              <a:buSzPts val="1300"/>
              <a:buFont typeface="Google Sans Medium"/>
              <a:buChar char="●"/>
            </a:pPr>
            <a:r>
              <a:rPr lang="en" sz="1300">
                <a:solidFill>
                  <a:srgbClr val="000000"/>
                </a:solidFill>
                <a:highlight>
                  <a:srgbClr val="FFFFFF"/>
                </a:highlight>
                <a:latin typeface="Google Sans Medium"/>
                <a:ea typeface="Google Sans Medium"/>
                <a:cs typeface="Google Sans Medium"/>
                <a:sym typeface="Google Sans Medium"/>
              </a:rPr>
              <a:t>Creating a VM</a:t>
            </a:r>
            <a:endParaRPr sz="1300">
              <a:solidFill>
                <a:srgbClr val="000000"/>
              </a:solidFill>
              <a:highlight>
                <a:srgbClr val="FFFFFF"/>
              </a:highlight>
              <a:latin typeface="Google Sans Medium"/>
              <a:ea typeface="Google Sans Medium"/>
              <a:cs typeface="Google Sans Medium"/>
              <a:sym typeface="Google Sans Medium"/>
            </a:endParaRPr>
          </a:p>
          <a:p>
            <a:pPr indent="-311150" lvl="0" marL="457200" rtl="0" algn="l">
              <a:lnSpc>
                <a:spcPct val="115000"/>
              </a:lnSpc>
              <a:spcBef>
                <a:spcPts val="0"/>
              </a:spcBef>
              <a:spcAft>
                <a:spcPts val="0"/>
              </a:spcAft>
              <a:buClr>
                <a:srgbClr val="000000"/>
              </a:buClr>
              <a:buSzPts val="1300"/>
              <a:buFont typeface="Google Sans Medium"/>
              <a:buChar char="●"/>
            </a:pPr>
            <a:r>
              <a:rPr lang="en" sz="1300">
                <a:solidFill>
                  <a:srgbClr val="000000"/>
                </a:solidFill>
                <a:highlight>
                  <a:srgbClr val="FFFFFF"/>
                </a:highlight>
                <a:latin typeface="Google Sans Medium"/>
                <a:ea typeface="Google Sans Medium"/>
                <a:cs typeface="Google Sans Medium"/>
                <a:sym typeface="Google Sans Medium"/>
              </a:rPr>
              <a:t>Using Cloud shell and gcloud</a:t>
            </a:r>
            <a:endParaRPr sz="1300">
              <a:solidFill>
                <a:srgbClr val="000000"/>
              </a:solidFill>
              <a:highlight>
                <a:srgbClr val="FFFFFF"/>
              </a:highlight>
              <a:latin typeface="Google Sans Medium"/>
              <a:ea typeface="Google Sans Medium"/>
              <a:cs typeface="Google Sans Medium"/>
              <a:sym typeface="Google Sans Medium"/>
            </a:endParaRPr>
          </a:p>
          <a:p>
            <a:pPr indent="-311150" lvl="0" marL="457200" rtl="0" algn="l">
              <a:lnSpc>
                <a:spcPct val="115000"/>
              </a:lnSpc>
              <a:spcBef>
                <a:spcPts val="0"/>
              </a:spcBef>
              <a:spcAft>
                <a:spcPts val="0"/>
              </a:spcAft>
              <a:buClr>
                <a:srgbClr val="000000"/>
              </a:buClr>
              <a:buSzPts val="1300"/>
              <a:buFont typeface="Google Sans Medium"/>
              <a:buChar char="●"/>
            </a:pPr>
            <a:r>
              <a:rPr lang="en" sz="1300">
                <a:solidFill>
                  <a:srgbClr val="000000"/>
                </a:solidFill>
                <a:highlight>
                  <a:srgbClr val="FFFFFF"/>
                </a:highlight>
                <a:latin typeface="Google Sans Medium"/>
                <a:ea typeface="Google Sans Medium"/>
                <a:cs typeface="Google Sans Medium"/>
                <a:sym typeface="Google Sans Medium"/>
              </a:rPr>
              <a:t>Kubernetes engine </a:t>
            </a:r>
            <a:endParaRPr sz="1300">
              <a:solidFill>
                <a:srgbClr val="000000"/>
              </a:solidFill>
              <a:highlight>
                <a:srgbClr val="FFFFFF"/>
              </a:highlight>
              <a:latin typeface="Google Sans Medium"/>
              <a:ea typeface="Google Sans Medium"/>
              <a:cs typeface="Google Sans Medium"/>
              <a:sym typeface="Google Sans Medium"/>
            </a:endParaRPr>
          </a:p>
          <a:p>
            <a:pPr indent="-311150" lvl="0" marL="457200" rtl="0" algn="l">
              <a:lnSpc>
                <a:spcPct val="115000"/>
              </a:lnSpc>
              <a:spcBef>
                <a:spcPts val="0"/>
              </a:spcBef>
              <a:spcAft>
                <a:spcPts val="0"/>
              </a:spcAft>
              <a:buClr>
                <a:srgbClr val="000000"/>
              </a:buClr>
              <a:buSzPts val="1300"/>
              <a:buFont typeface="Google Sans Medium"/>
              <a:buChar char="●"/>
            </a:pPr>
            <a:r>
              <a:rPr lang="en" sz="1300">
                <a:solidFill>
                  <a:srgbClr val="000000"/>
                </a:solidFill>
                <a:highlight>
                  <a:srgbClr val="FFFFFF"/>
                </a:highlight>
                <a:latin typeface="Google Sans Medium"/>
                <a:ea typeface="Google Sans Medium"/>
                <a:cs typeface="Google Sans Medium"/>
                <a:sym typeface="Google Sans Medium"/>
              </a:rPr>
              <a:t>Http load balancer</a:t>
            </a:r>
            <a:endParaRPr sz="1300">
              <a:solidFill>
                <a:srgbClr val="000000"/>
              </a:solidFill>
              <a:highlight>
                <a:srgbClr val="FFFFFF"/>
              </a:highlight>
              <a:latin typeface="Google Sans Medium"/>
              <a:ea typeface="Google Sans Medium"/>
              <a:cs typeface="Google Sans Medium"/>
              <a:sym typeface="Google Sans Medium"/>
            </a:endParaRPr>
          </a:p>
          <a:p>
            <a:pPr indent="-311150" lvl="0" marL="457200" rtl="0" algn="l">
              <a:lnSpc>
                <a:spcPct val="115000"/>
              </a:lnSpc>
              <a:spcBef>
                <a:spcPts val="0"/>
              </a:spcBef>
              <a:spcAft>
                <a:spcPts val="0"/>
              </a:spcAft>
              <a:buClr>
                <a:srgbClr val="000000"/>
              </a:buClr>
              <a:buSzPts val="1300"/>
              <a:buFont typeface="Google Sans Medium"/>
              <a:buChar char="●"/>
            </a:pPr>
            <a:r>
              <a:rPr lang="en" sz="1300">
                <a:solidFill>
                  <a:srgbClr val="000000"/>
                </a:solidFill>
                <a:highlight>
                  <a:srgbClr val="FFFFFF"/>
                </a:highlight>
                <a:latin typeface="Google Sans Medium"/>
                <a:ea typeface="Google Sans Medium"/>
                <a:cs typeface="Google Sans Medium"/>
                <a:sym typeface="Google Sans Medium"/>
              </a:rPr>
              <a:t>Challenge lab !!!</a:t>
            </a:r>
            <a:endParaRPr sz="1300">
              <a:solidFill>
                <a:srgbClr val="000000"/>
              </a:solidFill>
              <a:highlight>
                <a:srgbClr val="FFFFFF"/>
              </a:highlight>
              <a:latin typeface="Google Sans Medium"/>
              <a:ea typeface="Google Sans Medium"/>
              <a:cs typeface="Google Sans Medium"/>
              <a:sym typeface="Google Sans Medium"/>
            </a:endParaRPr>
          </a:p>
          <a:p>
            <a:pPr indent="0" lvl="0" marL="0" rtl="0" algn="l">
              <a:lnSpc>
                <a:spcPct val="115000"/>
              </a:lnSpc>
              <a:spcBef>
                <a:spcPts val="0"/>
              </a:spcBef>
              <a:spcAft>
                <a:spcPts val="0"/>
              </a:spcAft>
              <a:buSzPts val="2400"/>
              <a:buNone/>
            </a:pPr>
            <a:r>
              <a:t/>
            </a:r>
            <a:endParaRPr>
              <a:latin typeface="Google Sans Medium"/>
              <a:ea typeface="Google Sans Medium"/>
              <a:cs typeface="Google Sans Medium"/>
              <a:sym typeface="Google Sans Medium"/>
            </a:endParaRPr>
          </a:p>
        </p:txBody>
      </p:sp>
      <p:pic>
        <p:nvPicPr>
          <p:cNvPr id="516" name="Google Shape;516;p64"/>
          <p:cNvPicPr preferRelativeResize="0"/>
          <p:nvPr/>
        </p:nvPicPr>
        <p:blipFill>
          <a:blip r:embed="rId4">
            <a:alphaModFix/>
          </a:blip>
          <a:stretch>
            <a:fillRect/>
          </a:stretch>
        </p:blipFill>
        <p:spPr>
          <a:xfrm>
            <a:off x="6120388" y="4722438"/>
            <a:ext cx="2749298" cy="175375"/>
          </a:xfrm>
          <a:prstGeom prst="rect">
            <a:avLst/>
          </a:prstGeom>
          <a:noFill/>
          <a:ln>
            <a:noFill/>
          </a:ln>
        </p:spPr>
      </p:pic>
      <p:sp>
        <p:nvSpPr>
          <p:cNvPr id="517" name="Google Shape;517;p64"/>
          <p:cNvSpPr txBox="1"/>
          <p:nvPr/>
        </p:nvSpPr>
        <p:spPr>
          <a:xfrm>
            <a:off x="836250" y="570500"/>
            <a:ext cx="74394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50">
                <a:solidFill>
                  <a:srgbClr val="434343"/>
                </a:solidFill>
                <a:highlight>
                  <a:srgbClr val="FFFFFF"/>
                </a:highlight>
                <a:latin typeface="Google Sans"/>
                <a:ea typeface="Google Sans"/>
                <a:cs typeface="Google Sans"/>
                <a:sym typeface="Google Sans"/>
              </a:rPr>
              <a:t>Week 01 - Tasks</a:t>
            </a:r>
            <a:endParaRPr b="1" sz="3100">
              <a:solidFill>
                <a:srgbClr val="434343"/>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65"/>
          <p:cNvGrpSpPr/>
          <p:nvPr/>
        </p:nvGrpSpPr>
        <p:grpSpPr>
          <a:xfrm rot="156267">
            <a:off x="7957455" y="154756"/>
            <a:ext cx="1090041" cy="878321"/>
            <a:chOff x="5862447" y="1396213"/>
            <a:chExt cx="992630" cy="734975"/>
          </a:xfrm>
        </p:grpSpPr>
        <p:sp>
          <p:nvSpPr>
            <p:cNvPr id="523" name="Google Shape;523;p65"/>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24" name="Google Shape;524;p65"/>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25" name="Google Shape;525;p65"/>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526" name="Google Shape;526;p65"/>
          <p:cNvSpPr txBox="1"/>
          <p:nvPr/>
        </p:nvSpPr>
        <p:spPr>
          <a:xfrm>
            <a:off x="852300" y="289875"/>
            <a:ext cx="74394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50">
                <a:solidFill>
                  <a:srgbClr val="434343"/>
                </a:solidFill>
                <a:highlight>
                  <a:srgbClr val="FFFFFF"/>
                </a:highlight>
                <a:latin typeface="Google Sans"/>
                <a:ea typeface="Google Sans"/>
                <a:cs typeface="Google Sans"/>
                <a:sym typeface="Google Sans"/>
              </a:rPr>
              <a:t>What is the cloud and cloud computing?</a:t>
            </a:r>
            <a:endParaRPr b="1" sz="3100">
              <a:solidFill>
                <a:srgbClr val="434343"/>
              </a:solidFill>
              <a:latin typeface="Google Sans"/>
              <a:ea typeface="Google Sans"/>
              <a:cs typeface="Google Sans"/>
              <a:sym typeface="Google Sans"/>
            </a:endParaRPr>
          </a:p>
        </p:txBody>
      </p:sp>
      <p:grpSp>
        <p:nvGrpSpPr>
          <p:cNvPr id="527" name="Google Shape;527;p65"/>
          <p:cNvGrpSpPr/>
          <p:nvPr/>
        </p:nvGrpSpPr>
        <p:grpSpPr>
          <a:xfrm rot="156267">
            <a:off x="7754514" y="3691875"/>
            <a:ext cx="888049" cy="585624"/>
            <a:chOff x="5893798" y="2345382"/>
            <a:chExt cx="808689" cy="490048"/>
          </a:xfrm>
        </p:grpSpPr>
        <p:sp>
          <p:nvSpPr>
            <p:cNvPr id="528" name="Google Shape;528;p65"/>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29" name="Google Shape;529;p65"/>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530" name="Google Shape;530;p65"/>
          <p:cNvGrpSpPr/>
          <p:nvPr/>
        </p:nvGrpSpPr>
        <p:grpSpPr>
          <a:xfrm rot="156267">
            <a:off x="153114" y="1147675"/>
            <a:ext cx="888049" cy="585624"/>
            <a:chOff x="5893798" y="2345382"/>
            <a:chExt cx="808689" cy="490048"/>
          </a:xfrm>
        </p:grpSpPr>
        <p:sp>
          <p:nvSpPr>
            <p:cNvPr id="531" name="Google Shape;531;p65"/>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32" name="Google Shape;532;p65"/>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533" name="Google Shape;533;p65"/>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534" name="Google Shape;534;p65"/>
          <p:cNvPicPr preferRelativeResize="0"/>
          <p:nvPr/>
        </p:nvPicPr>
        <p:blipFill>
          <a:blip r:embed="rId4">
            <a:alphaModFix/>
          </a:blip>
          <a:stretch>
            <a:fillRect/>
          </a:stretch>
        </p:blipFill>
        <p:spPr>
          <a:xfrm>
            <a:off x="6120388" y="4722438"/>
            <a:ext cx="2749298" cy="175375"/>
          </a:xfrm>
          <a:prstGeom prst="rect">
            <a:avLst/>
          </a:prstGeom>
          <a:noFill/>
          <a:ln>
            <a:noFill/>
          </a:ln>
        </p:spPr>
      </p:pic>
      <p:sp>
        <p:nvSpPr>
          <p:cNvPr id="535" name="Google Shape;535;p65"/>
          <p:cNvSpPr txBox="1"/>
          <p:nvPr/>
        </p:nvSpPr>
        <p:spPr>
          <a:xfrm>
            <a:off x="1228200" y="957875"/>
            <a:ext cx="66876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22222"/>
                </a:solidFill>
                <a:latin typeface="Google Sans Medium"/>
                <a:ea typeface="Google Sans Medium"/>
                <a:cs typeface="Google Sans Medium"/>
                <a:sym typeface="Google Sans Medium"/>
              </a:rPr>
              <a:t>The “cloud" refers to servers that are accessed over the Internet, and the software and databases that run on those servers.</a:t>
            </a:r>
            <a:r>
              <a:rPr lang="en" sz="1200">
                <a:solidFill>
                  <a:srgbClr val="222222"/>
                </a:solidFill>
                <a:latin typeface="Google Sans Medium"/>
                <a:ea typeface="Google Sans Medium"/>
                <a:cs typeface="Google Sans Medium"/>
                <a:sym typeface="Google Sans Medium"/>
              </a:rPr>
              <a:t> </a:t>
            </a:r>
            <a:endParaRPr sz="1200">
              <a:solidFill>
                <a:srgbClr val="222222"/>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600">
                <a:solidFill>
                  <a:srgbClr val="222222"/>
                </a:solidFill>
                <a:latin typeface="Google Sans Medium"/>
                <a:ea typeface="Google Sans Medium"/>
                <a:cs typeface="Google Sans Medium"/>
                <a:sym typeface="Google Sans Medium"/>
              </a:rPr>
              <a:t>Cloud servers are located in data centers all over the world.</a:t>
            </a:r>
            <a:endParaRPr sz="1600">
              <a:solidFill>
                <a:srgbClr val="222222"/>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600">
                <a:solidFill>
                  <a:srgbClr val="222222"/>
                </a:solidFill>
                <a:latin typeface="Google Sans Medium"/>
                <a:ea typeface="Google Sans Medium"/>
                <a:cs typeface="Google Sans Medium"/>
                <a:sym typeface="Google Sans Medium"/>
              </a:rPr>
              <a:t>By using cloud computing, users and companies do not have to manage physical servers themselves or run software applications on their own machines.</a:t>
            </a:r>
            <a:endParaRPr sz="1600">
              <a:latin typeface="Google Sans Medium"/>
              <a:ea typeface="Google Sans Medium"/>
              <a:cs typeface="Google Sans Medium"/>
              <a:sym typeface="Google Sans Medium"/>
            </a:endParaRPr>
          </a:p>
        </p:txBody>
      </p:sp>
      <p:pic>
        <p:nvPicPr>
          <p:cNvPr id="536" name="Google Shape;536;p65"/>
          <p:cNvPicPr preferRelativeResize="0"/>
          <p:nvPr/>
        </p:nvPicPr>
        <p:blipFill>
          <a:blip r:embed="rId5">
            <a:alphaModFix/>
          </a:blip>
          <a:stretch>
            <a:fillRect/>
          </a:stretch>
        </p:blipFill>
        <p:spPr>
          <a:xfrm>
            <a:off x="3327150" y="3154788"/>
            <a:ext cx="2489700" cy="165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66"/>
          <p:cNvGrpSpPr/>
          <p:nvPr/>
        </p:nvGrpSpPr>
        <p:grpSpPr>
          <a:xfrm rot="156267">
            <a:off x="7957455" y="154756"/>
            <a:ext cx="1090041" cy="878321"/>
            <a:chOff x="5862447" y="1396213"/>
            <a:chExt cx="992630" cy="734975"/>
          </a:xfrm>
        </p:grpSpPr>
        <p:sp>
          <p:nvSpPr>
            <p:cNvPr id="542" name="Google Shape;542;p66"/>
            <p:cNvSpPr/>
            <p:nvPr/>
          </p:nvSpPr>
          <p:spPr>
            <a:xfrm>
              <a:off x="6199572" y="1449015"/>
              <a:ext cx="582124" cy="616198"/>
            </a:xfrm>
            <a:custGeom>
              <a:rect b="b" l="l" r="r" t="t"/>
              <a:pathLst>
                <a:path extrusionOk="0" h="35101" w="3316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43" name="Google Shape;543;p66"/>
            <p:cNvSpPr/>
            <p:nvPr/>
          </p:nvSpPr>
          <p:spPr>
            <a:xfrm>
              <a:off x="6240121" y="1905282"/>
              <a:ext cx="173917" cy="198986"/>
            </a:xfrm>
            <a:custGeom>
              <a:rect b="b" l="l" r="r" t="t"/>
              <a:pathLst>
                <a:path extrusionOk="0" h="11335" w="9907">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44" name="Google Shape;544;p66"/>
            <p:cNvSpPr/>
            <p:nvPr/>
          </p:nvSpPr>
          <p:spPr>
            <a:xfrm>
              <a:off x="5862447" y="1396213"/>
              <a:ext cx="992630" cy="734975"/>
            </a:xfrm>
            <a:custGeom>
              <a:rect b="b" l="l" r="r" t="t"/>
              <a:pathLst>
                <a:path extrusionOk="0" h="41867" w="56544">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545" name="Google Shape;545;p66"/>
          <p:cNvSpPr txBox="1"/>
          <p:nvPr/>
        </p:nvSpPr>
        <p:spPr>
          <a:xfrm>
            <a:off x="876850" y="203950"/>
            <a:ext cx="7439400" cy="732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2750">
                <a:solidFill>
                  <a:schemeClr val="dk1"/>
                </a:solidFill>
                <a:highlight>
                  <a:srgbClr val="FFFFFF"/>
                </a:highlight>
                <a:latin typeface="Google Sans Medium"/>
                <a:ea typeface="Google Sans Medium"/>
                <a:cs typeface="Google Sans Medium"/>
                <a:sym typeface="Google Sans Medium"/>
              </a:rPr>
              <a:t>A Tour of Google Cloud Hands-on Labs</a:t>
            </a:r>
            <a:endParaRPr sz="2750">
              <a:solidFill>
                <a:srgbClr val="434343"/>
              </a:solidFill>
              <a:highlight>
                <a:srgbClr val="FFFFFF"/>
              </a:highlight>
              <a:latin typeface="Google Sans Medium"/>
              <a:ea typeface="Google Sans Medium"/>
              <a:cs typeface="Google Sans Medium"/>
              <a:sym typeface="Google Sans Medium"/>
            </a:endParaRPr>
          </a:p>
        </p:txBody>
      </p:sp>
      <p:grpSp>
        <p:nvGrpSpPr>
          <p:cNvPr id="546" name="Google Shape;546;p66"/>
          <p:cNvGrpSpPr/>
          <p:nvPr/>
        </p:nvGrpSpPr>
        <p:grpSpPr>
          <a:xfrm rot="156267">
            <a:off x="7754514" y="3691875"/>
            <a:ext cx="888049" cy="585624"/>
            <a:chOff x="5893798" y="2345382"/>
            <a:chExt cx="808689" cy="490048"/>
          </a:xfrm>
        </p:grpSpPr>
        <p:sp>
          <p:nvSpPr>
            <p:cNvPr id="547" name="Google Shape;547;p66"/>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48" name="Google Shape;548;p66"/>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grpSp>
        <p:nvGrpSpPr>
          <p:cNvPr id="549" name="Google Shape;549;p66"/>
          <p:cNvGrpSpPr/>
          <p:nvPr/>
        </p:nvGrpSpPr>
        <p:grpSpPr>
          <a:xfrm rot="156267">
            <a:off x="153114" y="1147675"/>
            <a:ext cx="888049" cy="585624"/>
            <a:chOff x="5893798" y="2345382"/>
            <a:chExt cx="808689" cy="490048"/>
          </a:xfrm>
        </p:grpSpPr>
        <p:sp>
          <p:nvSpPr>
            <p:cNvPr id="550" name="Google Shape;550;p66"/>
            <p:cNvSpPr/>
            <p:nvPr/>
          </p:nvSpPr>
          <p:spPr>
            <a:xfrm>
              <a:off x="5908017" y="2582029"/>
              <a:ext cx="766469" cy="251862"/>
            </a:xfrm>
            <a:custGeom>
              <a:rect b="b" l="l" r="r" t="t"/>
              <a:pathLst>
                <a:path extrusionOk="0" h="14347" w="43661">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551" name="Google Shape;551;p66"/>
            <p:cNvSpPr/>
            <p:nvPr/>
          </p:nvSpPr>
          <p:spPr>
            <a:xfrm>
              <a:off x="5893798" y="2345382"/>
              <a:ext cx="808689" cy="490048"/>
            </a:xfrm>
            <a:custGeom>
              <a:rect b="b" l="l" r="r" t="t"/>
              <a:pathLst>
                <a:path extrusionOk="0" h="27915" w="46066">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pic>
        <p:nvPicPr>
          <p:cNvPr id="552" name="Google Shape;552;p66"/>
          <p:cNvPicPr preferRelativeResize="0"/>
          <p:nvPr/>
        </p:nvPicPr>
        <p:blipFill>
          <a:blip r:embed="rId3">
            <a:alphaModFix/>
          </a:blip>
          <a:stretch>
            <a:fillRect/>
          </a:stretch>
        </p:blipFill>
        <p:spPr>
          <a:xfrm>
            <a:off x="274350" y="4492325"/>
            <a:ext cx="972825" cy="548300"/>
          </a:xfrm>
          <a:prstGeom prst="rect">
            <a:avLst/>
          </a:prstGeom>
          <a:noFill/>
          <a:ln>
            <a:noFill/>
          </a:ln>
        </p:spPr>
      </p:pic>
      <p:pic>
        <p:nvPicPr>
          <p:cNvPr id="553" name="Google Shape;553;p66"/>
          <p:cNvPicPr preferRelativeResize="0"/>
          <p:nvPr/>
        </p:nvPicPr>
        <p:blipFill>
          <a:blip r:embed="rId4">
            <a:alphaModFix/>
          </a:blip>
          <a:stretch>
            <a:fillRect/>
          </a:stretch>
        </p:blipFill>
        <p:spPr>
          <a:xfrm>
            <a:off x="6120388" y="4722438"/>
            <a:ext cx="2749298" cy="175375"/>
          </a:xfrm>
          <a:prstGeom prst="rect">
            <a:avLst/>
          </a:prstGeom>
          <a:noFill/>
          <a:ln>
            <a:noFill/>
          </a:ln>
        </p:spPr>
      </p:pic>
      <p:pic>
        <p:nvPicPr>
          <p:cNvPr id="554" name="Google Shape;554;p66"/>
          <p:cNvPicPr preferRelativeResize="0"/>
          <p:nvPr/>
        </p:nvPicPr>
        <p:blipFill>
          <a:blip r:embed="rId5">
            <a:alphaModFix/>
          </a:blip>
          <a:stretch>
            <a:fillRect/>
          </a:stretch>
        </p:blipFill>
        <p:spPr>
          <a:xfrm>
            <a:off x="714225" y="889500"/>
            <a:ext cx="7525246" cy="3602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